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13"/>
  </p:notesMasterIdLst>
  <p:sldIdLst>
    <p:sldId id="261" r:id="rId2"/>
    <p:sldId id="706" r:id="rId3"/>
    <p:sldId id="707" r:id="rId4"/>
    <p:sldId id="709" r:id="rId5"/>
    <p:sldId id="695" r:id="rId6"/>
    <p:sldId id="262" r:id="rId7"/>
    <p:sldId id="263" r:id="rId8"/>
    <p:sldId id="264" r:id="rId9"/>
    <p:sldId id="265" r:id="rId10"/>
    <p:sldId id="266" r:id="rId11"/>
    <p:sldId id="267" r:id="rId12"/>
    <p:sldId id="268" r:id="rId13"/>
    <p:sldId id="269" r:id="rId14"/>
    <p:sldId id="689" r:id="rId15"/>
    <p:sldId id="690" r:id="rId16"/>
    <p:sldId id="691" r:id="rId17"/>
    <p:sldId id="734" r:id="rId18"/>
    <p:sldId id="692" r:id="rId19"/>
    <p:sldId id="693" r:id="rId20"/>
    <p:sldId id="694" r:id="rId21"/>
    <p:sldId id="716" r:id="rId22"/>
    <p:sldId id="717" r:id="rId23"/>
    <p:sldId id="718" r:id="rId24"/>
    <p:sldId id="719" r:id="rId25"/>
    <p:sldId id="720" r:id="rId26"/>
    <p:sldId id="278" r:id="rId27"/>
    <p:sldId id="279" r:id="rId28"/>
    <p:sldId id="280" r:id="rId29"/>
    <p:sldId id="281" r:id="rId30"/>
    <p:sldId id="282" r:id="rId31"/>
    <p:sldId id="543" r:id="rId32"/>
    <p:sldId id="524" r:id="rId33"/>
    <p:sldId id="737" r:id="rId34"/>
    <p:sldId id="736" r:id="rId35"/>
    <p:sldId id="738" r:id="rId36"/>
    <p:sldId id="739" r:id="rId37"/>
    <p:sldId id="735" r:id="rId38"/>
    <p:sldId id="724" r:id="rId39"/>
    <p:sldId id="725" r:id="rId40"/>
    <p:sldId id="726" r:id="rId41"/>
    <p:sldId id="727" r:id="rId42"/>
    <p:sldId id="728" r:id="rId43"/>
    <p:sldId id="729" r:id="rId44"/>
    <p:sldId id="730" r:id="rId45"/>
    <p:sldId id="731" r:id="rId46"/>
    <p:sldId id="732" r:id="rId47"/>
    <p:sldId id="283" r:id="rId48"/>
    <p:sldId id="284" r:id="rId49"/>
    <p:sldId id="285" r:id="rId50"/>
    <p:sldId id="286" r:id="rId51"/>
    <p:sldId id="287" r:id="rId52"/>
    <p:sldId id="352" r:id="rId53"/>
    <p:sldId id="733" r:id="rId54"/>
    <p:sldId id="353" r:id="rId55"/>
    <p:sldId id="354" r:id="rId56"/>
    <p:sldId id="355" r:id="rId57"/>
    <p:sldId id="356" r:id="rId58"/>
    <p:sldId id="360" r:id="rId59"/>
    <p:sldId id="357" r:id="rId60"/>
    <p:sldId id="358" r:id="rId61"/>
    <p:sldId id="359" r:id="rId62"/>
    <p:sldId id="740" r:id="rId63"/>
    <p:sldId id="537" r:id="rId64"/>
    <p:sldId id="539" r:id="rId65"/>
    <p:sldId id="541" r:id="rId66"/>
    <p:sldId id="538" r:id="rId67"/>
    <p:sldId id="542" r:id="rId68"/>
    <p:sldId id="741" r:id="rId69"/>
    <p:sldId id="697" r:id="rId70"/>
    <p:sldId id="698" r:id="rId71"/>
    <p:sldId id="699" r:id="rId72"/>
    <p:sldId id="700" r:id="rId73"/>
    <p:sldId id="703" r:id="rId74"/>
    <p:sldId id="704" r:id="rId75"/>
    <p:sldId id="744" r:id="rId76"/>
    <p:sldId id="742" r:id="rId77"/>
    <p:sldId id="743" r:id="rId78"/>
    <p:sldId id="745" r:id="rId79"/>
    <p:sldId id="747" r:id="rId80"/>
    <p:sldId id="667" r:id="rId81"/>
    <p:sldId id="748" r:id="rId82"/>
    <p:sldId id="749" r:id="rId83"/>
    <p:sldId id="750" r:id="rId84"/>
    <p:sldId id="751" r:id="rId85"/>
    <p:sldId id="669" r:id="rId86"/>
    <p:sldId id="670" r:id="rId87"/>
    <p:sldId id="752" r:id="rId88"/>
    <p:sldId id="671" r:id="rId89"/>
    <p:sldId id="672" r:id="rId90"/>
    <p:sldId id="673" r:id="rId91"/>
    <p:sldId id="686" r:id="rId92"/>
    <p:sldId id="675" r:id="rId93"/>
    <p:sldId id="676" r:id="rId94"/>
    <p:sldId id="677" r:id="rId95"/>
    <p:sldId id="753" r:id="rId96"/>
    <p:sldId id="754" r:id="rId97"/>
    <p:sldId id="678" r:id="rId98"/>
    <p:sldId id="680" r:id="rId99"/>
    <p:sldId id="681" r:id="rId100"/>
    <p:sldId id="682" r:id="rId101"/>
    <p:sldId id="683" r:id="rId102"/>
    <p:sldId id="684" r:id="rId103"/>
    <p:sldId id="685" r:id="rId104"/>
    <p:sldId id="755" r:id="rId105"/>
    <p:sldId id="757" r:id="rId106"/>
    <p:sldId id="758" r:id="rId107"/>
    <p:sldId id="759" r:id="rId108"/>
    <p:sldId id="760" r:id="rId109"/>
    <p:sldId id="761" r:id="rId110"/>
    <p:sldId id="762" r:id="rId111"/>
    <p:sldId id="696" r:id="rId1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1973" autoAdjust="0"/>
  </p:normalViewPr>
  <p:slideViewPr>
    <p:cSldViewPr snapToGrid="0">
      <p:cViewPr varScale="1">
        <p:scale>
          <a:sx n="81" d="100"/>
          <a:sy n="81" d="100"/>
        </p:scale>
        <p:origin x="93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wavardhanreddy karna" userId="5a390ab63fad983c" providerId="LiveId" clId="{3D92EC0B-C5E1-4B15-84D7-DD9467CAC83C}"/>
    <pc:docChg chg="undo redo custSel addSld delSld modSld sldOrd">
      <pc:chgData name="viswavardhanreddy karna" userId="5a390ab63fad983c" providerId="LiveId" clId="{3D92EC0B-C5E1-4B15-84D7-DD9467CAC83C}" dt="2024-06-25T05:47:39.343" v="6156" actId="1076"/>
      <pc:docMkLst>
        <pc:docMk/>
      </pc:docMkLst>
      <pc:sldChg chg="del">
        <pc:chgData name="viswavardhanreddy karna" userId="5a390ab63fad983c" providerId="LiveId" clId="{3D92EC0B-C5E1-4B15-84D7-DD9467CAC83C}" dt="2024-05-26T14:27:59.912" v="4422" actId="47"/>
        <pc:sldMkLst>
          <pc:docMk/>
          <pc:sldMk cId="0" sldId="256"/>
        </pc:sldMkLst>
      </pc:sldChg>
      <pc:sldChg chg="del">
        <pc:chgData name="viswavardhanreddy karna" userId="5a390ab63fad983c" providerId="LiveId" clId="{3D92EC0B-C5E1-4B15-84D7-DD9467CAC83C}" dt="2024-05-26T14:27:59.975" v="4424" actId="47"/>
        <pc:sldMkLst>
          <pc:docMk/>
          <pc:sldMk cId="0" sldId="258"/>
        </pc:sldMkLst>
      </pc:sldChg>
      <pc:sldChg chg="modSp add mod">
        <pc:chgData name="viswavardhanreddy karna" userId="5a390ab63fad983c" providerId="LiveId" clId="{3D92EC0B-C5E1-4B15-84D7-DD9467CAC83C}" dt="2024-05-26T12:12:07.061" v="4124" actId="14100"/>
        <pc:sldMkLst>
          <pc:docMk/>
          <pc:sldMk cId="0" sldId="261"/>
        </pc:sldMkLst>
        <pc:spChg chg="mod">
          <ac:chgData name="viswavardhanreddy karna" userId="5a390ab63fad983c" providerId="LiveId" clId="{3D92EC0B-C5E1-4B15-84D7-DD9467CAC83C}" dt="2024-05-26T12:11:09.562" v="4118" actId="255"/>
          <ac:spMkLst>
            <pc:docMk/>
            <pc:sldMk cId="0" sldId="261"/>
            <ac:spMk id="88" creationId="{00000000-0000-0000-0000-000000000000}"/>
          </ac:spMkLst>
        </pc:spChg>
        <pc:spChg chg="mod">
          <ac:chgData name="viswavardhanreddy karna" userId="5a390ab63fad983c" providerId="LiveId" clId="{3D92EC0B-C5E1-4B15-84D7-DD9467CAC83C}" dt="2024-05-26T12:12:07.061" v="4124" actId="14100"/>
          <ac:spMkLst>
            <pc:docMk/>
            <pc:sldMk cId="0" sldId="261"/>
            <ac:spMk id="89" creationId="{00000000-0000-0000-0000-000000000000}"/>
          </ac:spMkLst>
        </pc:spChg>
      </pc:sldChg>
      <pc:sldChg chg="modSp add mod">
        <pc:chgData name="viswavardhanreddy karna" userId="5a390ab63fad983c" providerId="LiveId" clId="{3D92EC0B-C5E1-4B15-84D7-DD9467CAC83C}" dt="2024-05-26T06:35:14.049" v="3739" actId="1076"/>
        <pc:sldMkLst>
          <pc:docMk/>
          <pc:sldMk cId="0" sldId="262"/>
        </pc:sldMkLst>
        <pc:spChg chg="mod">
          <ac:chgData name="viswavardhanreddy karna" userId="5a390ab63fad983c" providerId="LiveId" clId="{3D92EC0B-C5E1-4B15-84D7-DD9467CAC83C}" dt="2024-05-26T06:35:09.439" v="3737" actId="255"/>
          <ac:spMkLst>
            <pc:docMk/>
            <pc:sldMk cId="0" sldId="262"/>
            <ac:spMk id="94" creationId="{00000000-0000-0000-0000-000000000000}"/>
          </ac:spMkLst>
        </pc:spChg>
        <pc:picChg chg="mod">
          <ac:chgData name="viswavardhanreddy karna" userId="5a390ab63fad983c" providerId="LiveId" clId="{3D92EC0B-C5E1-4B15-84D7-DD9467CAC83C}" dt="2024-05-26T06:35:14.049" v="3739" actId="1076"/>
          <ac:picMkLst>
            <pc:docMk/>
            <pc:sldMk cId="0" sldId="262"/>
            <ac:picMk id="96" creationId="{00000000-0000-0000-0000-000000000000}"/>
          </ac:picMkLst>
        </pc:picChg>
      </pc:sldChg>
      <pc:sldChg chg="modSp add mod">
        <pc:chgData name="viswavardhanreddy karna" userId="5a390ab63fad983c" providerId="LiveId" clId="{3D92EC0B-C5E1-4B15-84D7-DD9467CAC83C}" dt="2024-05-26T06:35:03.515" v="3736" actId="14100"/>
        <pc:sldMkLst>
          <pc:docMk/>
          <pc:sldMk cId="0" sldId="263"/>
        </pc:sldMkLst>
        <pc:spChg chg="mod">
          <ac:chgData name="viswavardhanreddy karna" userId="5a390ab63fad983c" providerId="LiveId" clId="{3D92EC0B-C5E1-4B15-84D7-DD9467CAC83C}" dt="2024-05-26T06:35:01.434" v="3735" actId="255"/>
          <ac:spMkLst>
            <pc:docMk/>
            <pc:sldMk cId="0" sldId="263"/>
            <ac:spMk id="101" creationId="{00000000-0000-0000-0000-000000000000}"/>
          </ac:spMkLst>
        </pc:spChg>
        <pc:picChg chg="mod">
          <ac:chgData name="viswavardhanreddy karna" userId="5a390ab63fad983c" providerId="LiveId" clId="{3D92EC0B-C5E1-4B15-84D7-DD9467CAC83C}" dt="2024-05-26T06:35:03.515" v="3736" actId="14100"/>
          <ac:picMkLst>
            <pc:docMk/>
            <pc:sldMk cId="0" sldId="263"/>
            <ac:picMk id="103" creationId="{00000000-0000-0000-0000-000000000000}"/>
          </ac:picMkLst>
        </pc:picChg>
      </pc:sldChg>
      <pc:sldChg chg="modSp add mod">
        <pc:chgData name="viswavardhanreddy karna" userId="5a390ab63fad983c" providerId="LiveId" clId="{3D92EC0B-C5E1-4B15-84D7-DD9467CAC83C}" dt="2024-05-26T06:34:55.398" v="3734" actId="255"/>
        <pc:sldMkLst>
          <pc:docMk/>
          <pc:sldMk cId="0" sldId="264"/>
        </pc:sldMkLst>
        <pc:spChg chg="mod">
          <ac:chgData name="viswavardhanreddy karna" userId="5a390ab63fad983c" providerId="LiveId" clId="{3D92EC0B-C5E1-4B15-84D7-DD9467CAC83C}" dt="2024-05-26T06:34:55.398" v="3734" actId="255"/>
          <ac:spMkLst>
            <pc:docMk/>
            <pc:sldMk cId="0" sldId="264"/>
            <ac:spMk id="108" creationId="{00000000-0000-0000-0000-000000000000}"/>
          </ac:spMkLst>
        </pc:spChg>
      </pc:sldChg>
      <pc:sldChg chg="modSp add mod">
        <pc:chgData name="viswavardhanreddy karna" userId="5a390ab63fad983c" providerId="LiveId" clId="{3D92EC0B-C5E1-4B15-84D7-DD9467CAC83C}" dt="2024-05-26T06:34:50.191" v="3733" actId="14100"/>
        <pc:sldMkLst>
          <pc:docMk/>
          <pc:sldMk cId="0" sldId="265"/>
        </pc:sldMkLst>
        <pc:spChg chg="mod">
          <ac:chgData name="viswavardhanreddy karna" userId="5a390ab63fad983c" providerId="LiveId" clId="{3D92EC0B-C5E1-4B15-84D7-DD9467CAC83C}" dt="2024-05-26T06:34:47.848" v="3732" actId="255"/>
          <ac:spMkLst>
            <pc:docMk/>
            <pc:sldMk cId="0" sldId="265"/>
            <ac:spMk id="115" creationId="{00000000-0000-0000-0000-000000000000}"/>
          </ac:spMkLst>
        </pc:spChg>
        <pc:picChg chg="mod">
          <ac:chgData name="viswavardhanreddy karna" userId="5a390ab63fad983c" providerId="LiveId" clId="{3D92EC0B-C5E1-4B15-84D7-DD9467CAC83C}" dt="2024-05-26T06:34:50.191" v="3733" actId="14100"/>
          <ac:picMkLst>
            <pc:docMk/>
            <pc:sldMk cId="0" sldId="265"/>
            <ac:picMk id="117" creationId="{00000000-0000-0000-0000-000000000000}"/>
          </ac:picMkLst>
        </pc:picChg>
      </pc:sldChg>
      <pc:sldChg chg="modSp add mod">
        <pc:chgData name="viswavardhanreddy karna" userId="5a390ab63fad983c" providerId="LiveId" clId="{3D92EC0B-C5E1-4B15-84D7-DD9467CAC83C}" dt="2024-05-26T06:34:41.350" v="3731" actId="14100"/>
        <pc:sldMkLst>
          <pc:docMk/>
          <pc:sldMk cId="0" sldId="266"/>
        </pc:sldMkLst>
        <pc:spChg chg="mod">
          <ac:chgData name="viswavardhanreddy karna" userId="5a390ab63fad983c" providerId="LiveId" clId="{3D92EC0B-C5E1-4B15-84D7-DD9467CAC83C}" dt="2024-05-26T06:34:38.183" v="3730" actId="255"/>
          <ac:spMkLst>
            <pc:docMk/>
            <pc:sldMk cId="0" sldId="266"/>
            <ac:spMk id="122" creationId="{00000000-0000-0000-0000-000000000000}"/>
          </ac:spMkLst>
        </pc:spChg>
        <pc:picChg chg="mod">
          <ac:chgData name="viswavardhanreddy karna" userId="5a390ab63fad983c" providerId="LiveId" clId="{3D92EC0B-C5E1-4B15-84D7-DD9467CAC83C}" dt="2024-05-26T06:34:41.350" v="3731" actId="14100"/>
          <ac:picMkLst>
            <pc:docMk/>
            <pc:sldMk cId="0" sldId="266"/>
            <ac:picMk id="124" creationId="{00000000-0000-0000-0000-000000000000}"/>
          </ac:picMkLst>
        </pc:picChg>
      </pc:sldChg>
      <pc:sldChg chg="addSp delSp modSp add mod">
        <pc:chgData name="viswavardhanreddy karna" userId="5a390ab63fad983c" providerId="LiveId" clId="{3D92EC0B-C5E1-4B15-84D7-DD9467CAC83C}" dt="2024-05-26T06:34:30.317" v="3729"/>
        <pc:sldMkLst>
          <pc:docMk/>
          <pc:sldMk cId="0" sldId="267"/>
        </pc:sldMkLst>
        <pc:spChg chg="add del mod">
          <ac:chgData name="viswavardhanreddy karna" userId="5a390ab63fad983c" providerId="LiveId" clId="{3D92EC0B-C5E1-4B15-84D7-DD9467CAC83C}" dt="2024-05-26T06:34:28.988" v="3728" actId="478"/>
          <ac:spMkLst>
            <pc:docMk/>
            <pc:sldMk cId="0" sldId="267"/>
            <ac:spMk id="3" creationId="{8E723C3E-F696-A158-0D51-1AAC5BC90902}"/>
          </ac:spMkLst>
        </pc:spChg>
        <pc:spChg chg="add mod">
          <ac:chgData name="viswavardhanreddy karna" userId="5a390ab63fad983c" providerId="LiveId" clId="{3D92EC0B-C5E1-4B15-84D7-DD9467CAC83C}" dt="2024-05-26T06:34:30.317" v="3729"/>
          <ac:spMkLst>
            <pc:docMk/>
            <pc:sldMk cId="0" sldId="267"/>
            <ac:spMk id="4" creationId="{B8B370D5-F141-B8A5-A320-6EF913CC08ED}"/>
          </ac:spMkLst>
        </pc:spChg>
        <pc:spChg chg="del">
          <ac:chgData name="viswavardhanreddy karna" userId="5a390ab63fad983c" providerId="LiveId" clId="{3D92EC0B-C5E1-4B15-84D7-DD9467CAC83C}" dt="2024-05-26T06:34:23.953" v="3727" actId="478"/>
          <ac:spMkLst>
            <pc:docMk/>
            <pc:sldMk cId="0" sldId="267"/>
            <ac:spMk id="129" creationId="{00000000-0000-0000-0000-000000000000}"/>
          </ac:spMkLst>
        </pc:spChg>
      </pc:sldChg>
      <pc:sldChg chg="addSp delSp modSp add mod">
        <pc:chgData name="viswavardhanreddy karna" userId="5a390ab63fad983c" providerId="LiveId" clId="{3D92EC0B-C5E1-4B15-84D7-DD9467CAC83C}" dt="2024-05-26T06:34:18.588" v="3726" actId="478"/>
        <pc:sldMkLst>
          <pc:docMk/>
          <pc:sldMk cId="0" sldId="268"/>
        </pc:sldMkLst>
        <pc:spChg chg="add del mod">
          <ac:chgData name="viswavardhanreddy karna" userId="5a390ab63fad983c" providerId="LiveId" clId="{3D92EC0B-C5E1-4B15-84D7-DD9467CAC83C}" dt="2024-05-26T06:34:18.588" v="3726" actId="478"/>
          <ac:spMkLst>
            <pc:docMk/>
            <pc:sldMk cId="0" sldId="268"/>
            <ac:spMk id="3" creationId="{FEF18DDF-5B83-EBB6-DF28-DCA40C98DACE}"/>
          </ac:spMkLst>
        </pc:spChg>
        <pc:spChg chg="add mod">
          <ac:chgData name="viswavardhanreddy karna" userId="5a390ab63fad983c" providerId="LiveId" clId="{3D92EC0B-C5E1-4B15-84D7-DD9467CAC83C}" dt="2024-05-26T06:34:14.822" v="3725"/>
          <ac:spMkLst>
            <pc:docMk/>
            <pc:sldMk cId="0" sldId="268"/>
            <ac:spMk id="4" creationId="{AE0AFC11-039E-9D0C-616D-D398778B91CE}"/>
          </ac:spMkLst>
        </pc:spChg>
        <pc:spChg chg="del">
          <ac:chgData name="viswavardhanreddy karna" userId="5a390ab63fad983c" providerId="LiveId" clId="{3D92EC0B-C5E1-4B15-84D7-DD9467CAC83C}" dt="2024-05-26T06:34:13.870" v="3724" actId="478"/>
          <ac:spMkLst>
            <pc:docMk/>
            <pc:sldMk cId="0" sldId="268"/>
            <ac:spMk id="136" creationId="{00000000-0000-0000-0000-000000000000}"/>
          </ac:spMkLst>
        </pc:spChg>
      </pc:sldChg>
      <pc:sldChg chg="modSp add mod">
        <pc:chgData name="viswavardhanreddy karna" userId="5a390ab63fad983c" providerId="LiveId" clId="{3D92EC0B-C5E1-4B15-84D7-DD9467CAC83C}" dt="2024-05-28T01:51:58.068" v="4947" actId="255"/>
        <pc:sldMkLst>
          <pc:docMk/>
          <pc:sldMk cId="0" sldId="269"/>
        </pc:sldMkLst>
        <pc:spChg chg="mod">
          <ac:chgData name="viswavardhanreddy karna" userId="5a390ab63fad983c" providerId="LiveId" clId="{3D92EC0B-C5E1-4B15-84D7-DD9467CAC83C}" dt="2024-05-26T06:34:06.338" v="3723" actId="255"/>
          <ac:spMkLst>
            <pc:docMk/>
            <pc:sldMk cId="0" sldId="269"/>
            <ac:spMk id="143" creationId="{00000000-0000-0000-0000-000000000000}"/>
          </ac:spMkLst>
        </pc:spChg>
        <pc:spChg chg="mod">
          <ac:chgData name="viswavardhanreddy karna" userId="5a390ab63fad983c" providerId="LiveId" clId="{3D92EC0B-C5E1-4B15-84D7-DD9467CAC83C}" dt="2024-05-28T01:51:58.068" v="4947" actId="255"/>
          <ac:spMkLst>
            <pc:docMk/>
            <pc:sldMk cId="0" sldId="269"/>
            <ac:spMk id="144" creationId="{00000000-0000-0000-0000-000000000000}"/>
          </ac:spMkLst>
        </pc:spChg>
        <pc:picChg chg="mod">
          <ac:chgData name="viswavardhanreddy karna" userId="5a390ab63fad983c" providerId="LiveId" clId="{3D92EC0B-C5E1-4B15-84D7-DD9467CAC83C}" dt="2024-05-26T06:33:36.195" v="3722" actId="1076"/>
          <ac:picMkLst>
            <pc:docMk/>
            <pc:sldMk cId="0" sldId="269"/>
            <ac:picMk id="145" creationId="{00000000-0000-0000-0000-000000000000}"/>
          </ac:picMkLst>
        </pc:picChg>
      </pc:sldChg>
      <pc:sldChg chg="del">
        <pc:chgData name="viswavardhanreddy karna" userId="5a390ab63fad983c" providerId="LiveId" clId="{3D92EC0B-C5E1-4B15-84D7-DD9467CAC83C}" dt="2024-05-26T14:27:59.959" v="4423" actId="47"/>
        <pc:sldMkLst>
          <pc:docMk/>
          <pc:sldMk cId="2299397626" sldId="270"/>
        </pc:sldMkLst>
      </pc:sldChg>
      <pc:sldChg chg="del">
        <pc:chgData name="viswavardhanreddy karna" userId="5a390ab63fad983c" providerId="LiveId" clId="{3D92EC0B-C5E1-4B15-84D7-DD9467CAC83C}" dt="2024-05-26T14:28:00.038" v="4425" actId="47"/>
        <pc:sldMkLst>
          <pc:docMk/>
          <pc:sldMk cId="3211537983" sldId="271"/>
        </pc:sldMkLst>
      </pc:sldChg>
      <pc:sldChg chg="addSp delSp modSp add del mod ord">
        <pc:chgData name="viswavardhanreddy karna" userId="5a390ab63fad983c" providerId="LiveId" clId="{3D92EC0B-C5E1-4B15-84D7-DD9467CAC83C}" dt="2024-05-26T14:27:59.355" v="4419" actId="47"/>
        <pc:sldMkLst>
          <pc:docMk/>
          <pc:sldMk cId="4273372795" sldId="272"/>
        </pc:sldMkLst>
        <pc:spChg chg="add mod">
          <ac:chgData name="viswavardhanreddy karna" userId="5a390ab63fad983c" providerId="LiveId" clId="{3D92EC0B-C5E1-4B15-84D7-DD9467CAC83C}" dt="2024-05-12T13:08:23.295" v="13" actId="20577"/>
          <ac:spMkLst>
            <pc:docMk/>
            <pc:sldMk cId="4273372795" sldId="272"/>
            <ac:spMk id="2" creationId="{6CD034B9-0030-7E10-5C0A-DCA6F8C4C510}"/>
          </ac:spMkLst>
        </pc:spChg>
        <pc:spChg chg="mod">
          <ac:chgData name="viswavardhanreddy karna" userId="5a390ab63fad983c" providerId="LiveId" clId="{3D92EC0B-C5E1-4B15-84D7-DD9467CAC83C}" dt="2024-05-12T13:08:49.992" v="41" actId="14100"/>
          <ac:spMkLst>
            <pc:docMk/>
            <pc:sldMk cId="4273372795" sldId="272"/>
            <ac:spMk id="3" creationId="{00000000-0000-0000-0000-000000000000}"/>
          </ac:spMkLst>
        </pc:spChg>
        <pc:spChg chg="del">
          <ac:chgData name="viswavardhanreddy karna" userId="5a390ab63fad983c" providerId="LiveId" clId="{3D92EC0B-C5E1-4B15-84D7-DD9467CAC83C}" dt="2024-05-12T13:07:47.009" v="1" actId="478"/>
          <ac:spMkLst>
            <pc:docMk/>
            <pc:sldMk cId="4273372795" sldId="272"/>
            <ac:spMk id="4" creationId="{314FD0BC-0439-8335-2DAE-323E17B224E7}"/>
          </ac:spMkLst>
        </pc:spChg>
        <pc:picChg chg="add mod">
          <ac:chgData name="viswavardhanreddy karna" userId="5a390ab63fad983c" providerId="LiveId" clId="{3D92EC0B-C5E1-4B15-84D7-DD9467CAC83C}" dt="2024-05-12T13:08:31.732" v="16" actId="1076"/>
          <ac:picMkLst>
            <pc:docMk/>
            <pc:sldMk cId="4273372795" sldId="272"/>
            <ac:picMk id="5" creationId="{9A513C00-7AC8-56E8-8302-9F7423DE88A4}"/>
          </ac:picMkLst>
        </pc:picChg>
      </pc:sldChg>
      <pc:sldChg chg="add del ord">
        <pc:chgData name="viswavardhanreddy karna" userId="5a390ab63fad983c" providerId="LiveId" clId="{3D92EC0B-C5E1-4B15-84D7-DD9467CAC83C}" dt="2024-05-26T06:32:09.040" v="3709" actId="47"/>
        <pc:sldMkLst>
          <pc:docMk/>
          <pc:sldMk cId="2290825193" sldId="273"/>
        </pc:sldMkLst>
      </pc:sldChg>
      <pc:sldChg chg="modSp add del mod">
        <pc:chgData name="viswavardhanreddy karna" userId="5a390ab63fad983c" providerId="LiveId" clId="{3D92EC0B-C5E1-4B15-84D7-DD9467CAC83C}" dt="2024-05-12T13:21:42.972" v="83" actId="2696"/>
        <pc:sldMkLst>
          <pc:docMk/>
          <pc:sldMk cId="3569021124" sldId="273"/>
        </pc:sldMkLst>
        <pc:spChg chg="mod">
          <ac:chgData name="viswavardhanreddy karna" userId="5a390ab63fad983c" providerId="LiveId" clId="{3D92EC0B-C5E1-4B15-84D7-DD9467CAC83C}" dt="2024-05-12T13:11:08.321" v="47" actId="20577"/>
          <ac:spMkLst>
            <pc:docMk/>
            <pc:sldMk cId="3569021124" sldId="273"/>
            <ac:spMk id="3" creationId="{00000000-0000-0000-0000-000000000000}"/>
          </ac:spMkLst>
        </pc:spChg>
        <pc:spChg chg="mod">
          <ac:chgData name="viswavardhanreddy karna" userId="5a390ab63fad983c" providerId="LiveId" clId="{3D92EC0B-C5E1-4B15-84D7-DD9467CAC83C}" dt="2024-05-12T13:11:27.409" v="51" actId="14100"/>
          <ac:spMkLst>
            <pc:docMk/>
            <pc:sldMk cId="3569021124" sldId="273"/>
            <ac:spMk id="4" creationId="{314FD0BC-0439-8335-2DAE-323E17B224E7}"/>
          </ac:spMkLst>
        </pc:spChg>
      </pc:sldChg>
      <pc:sldChg chg="addSp delSp modSp add del mod">
        <pc:chgData name="viswavardhanreddy karna" userId="5a390ab63fad983c" providerId="LiveId" clId="{3D92EC0B-C5E1-4B15-84D7-DD9467CAC83C}" dt="2024-05-26T14:27:59.838" v="4420" actId="47"/>
        <pc:sldMkLst>
          <pc:docMk/>
          <pc:sldMk cId="3538793389" sldId="274"/>
        </pc:sldMkLst>
        <pc:spChg chg="mod">
          <ac:chgData name="viswavardhanreddy karna" userId="5a390ab63fad983c" providerId="LiveId" clId="{3D92EC0B-C5E1-4B15-84D7-DD9467CAC83C}" dt="2024-05-12T13:12:28.917" v="58" actId="6549"/>
          <ac:spMkLst>
            <pc:docMk/>
            <pc:sldMk cId="3538793389" sldId="274"/>
            <ac:spMk id="2" creationId="{6CD034B9-0030-7E10-5C0A-DCA6F8C4C510}"/>
          </ac:spMkLst>
        </pc:spChg>
        <pc:spChg chg="add mod">
          <ac:chgData name="viswavardhanreddy karna" userId="5a390ab63fad983c" providerId="LiveId" clId="{3D92EC0B-C5E1-4B15-84D7-DD9467CAC83C}" dt="2024-05-12T13:12:51.727" v="62" actId="14100"/>
          <ac:spMkLst>
            <pc:docMk/>
            <pc:sldMk cId="3538793389" sldId="274"/>
            <ac:spMk id="4" creationId="{030616A7-2666-7603-0B3D-453B69E68626}"/>
          </ac:spMkLst>
        </pc:spChg>
        <pc:picChg chg="del">
          <ac:chgData name="viswavardhanreddy karna" userId="5a390ab63fad983c" providerId="LiveId" clId="{3D92EC0B-C5E1-4B15-84D7-DD9467CAC83C}" dt="2024-05-12T13:12:26.052" v="57" actId="478"/>
          <ac:picMkLst>
            <pc:docMk/>
            <pc:sldMk cId="3538793389" sldId="274"/>
            <ac:picMk id="5" creationId="{9A513C00-7AC8-56E8-8302-9F7423DE88A4}"/>
          </ac:picMkLst>
        </pc:picChg>
      </pc:sldChg>
      <pc:sldChg chg="addSp delSp modSp add del mod">
        <pc:chgData name="viswavardhanreddy karna" userId="5a390ab63fad983c" providerId="LiveId" clId="{3D92EC0B-C5E1-4B15-84D7-DD9467CAC83C}" dt="2024-05-26T14:27:59.864" v="4421" actId="47"/>
        <pc:sldMkLst>
          <pc:docMk/>
          <pc:sldMk cId="3719816982" sldId="275"/>
        </pc:sldMkLst>
        <pc:spChg chg="mod">
          <ac:chgData name="viswavardhanreddy karna" userId="5a390ab63fad983c" providerId="LiveId" clId="{3D92EC0B-C5E1-4B15-84D7-DD9467CAC83C}" dt="2024-05-12T13:14:07.076" v="81" actId="1076"/>
          <ac:spMkLst>
            <pc:docMk/>
            <pc:sldMk cId="3719816982" sldId="275"/>
            <ac:spMk id="3" creationId="{00000000-0000-0000-0000-000000000000}"/>
          </ac:spMkLst>
        </pc:spChg>
        <pc:spChg chg="del mod">
          <ac:chgData name="viswavardhanreddy karna" userId="5a390ab63fad983c" providerId="LiveId" clId="{3D92EC0B-C5E1-4B15-84D7-DD9467CAC83C}" dt="2024-05-12T13:13:41.695" v="66" actId="478"/>
          <ac:spMkLst>
            <pc:docMk/>
            <pc:sldMk cId="3719816982" sldId="275"/>
            <ac:spMk id="4" creationId="{030616A7-2666-7603-0B3D-453B69E68626}"/>
          </ac:spMkLst>
        </pc:spChg>
        <pc:picChg chg="add mod">
          <ac:chgData name="viswavardhanreddy karna" userId="5a390ab63fad983c" providerId="LiveId" clId="{3D92EC0B-C5E1-4B15-84D7-DD9467CAC83C}" dt="2024-05-12T13:13:36.782" v="65"/>
          <ac:picMkLst>
            <pc:docMk/>
            <pc:sldMk cId="3719816982" sldId="275"/>
            <ac:picMk id="5" creationId="{9814E364-16DB-CA88-D095-D3F41E73F629}"/>
          </ac:picMkLst>
        </pc:picChg>
        <pc:picChg chg="add mod">
          <ac:chgData name="viswavardhanreddy karna" userId="5a390ab63fad983c" providerId="LiveId" clId="{3D92EC0B-C5E1-4B15-84D7-DD9467CAC83C}" dt="2024-05-12T13:19:09.907" v="82" actId="1076"/>
          <ac:picMkLst>
            <pc:docMk/>
            <pc:sldMk cId="3719816982" sldId="275"/>
            <ac:picMk id="6" creationId="{199C0ACF-6D70-0B2B-9E84-9A6476E09E42}"/>
          </ac:picMkLst>
        </pc:picChg>
      </pc:sldChg>
      <pc:sldChg chg="addSp delSp modSp add del mod">
        <pc:chgData name="viswavardhanreddy karna" userId="5a390ab63fad983c" providerId="LiveId" clId="{3D92EC0B-C5E1-4B15-84D7-DD9467CAC83C}" dt="2024-05-26T14:28:00.092" v="4426" actId="47"/>
        <pc:sldMkLst>
          <pc:docMk/>
          <pc:sldMk cId="2933103852" sldId="276"/>
        </pc:sldMkLst>
        <pc:spChg chg="mod">
          <ac:chgData name="viswavardhanreddy karna" userId="5a390ab63fad983c" providerId="LiveId" clId="{3D92EC0B-C5E1-4B15-84D7-DD9467CAC83C}" dt="2024-05-12T13:34:49.145" v="109" actId="20577"/>
          <ac:spMkLst>
            <pc:docMk/>
            <pc:sldMk cId="2933103852" sldId="276"/>
            <ac:spMk id="3" creationId="{00000000-0000-0000-0000-000000000000}"/>
          </ac:spMkLst>
        </pc:spChg>
        <pc:spChg chg="del">
          <ac:chgData name="viswavardhanreddy karna" userId="5a390ab63fad983c" providerId="LiveId" clId="{3D92EC0B-C5E1-4B15-84D7-DD9467CAC83C}" dt="2024-05-12T13:34:38.301" v="95" actId="478"/>
          <ac:spMkLst>
            <pc:docMk/>
            <pc:sldMk cId="2933103852" sldId="276"/>
            <ac:spMk id="4" creationId="{C1AFAC28-0DEB-576C-DF14-386A5ACB3A7D}"/>
          </ac:spMkLst>
        </pc:spChg>
        <pc:graphicFrameChg chg="del">
          <ac:chgData name="viswavardhanreddy karna" userId="5a390ab63fad983c" providerId="LiveId" clId="{3D92EC0B-C5E1-4B15-84D7-DD9467CAC83C}" dt="2024-05-12T13:34:41.034" v="96" actId="478"/>
          <ac:graphicFrameMkLst>
            <pc:docMk/>
            <pc:sldMk cId="2933103852" sldId="276"/>
            <ac:graphicFrameMk id="8" creationId="{BE8EDC38-15BF-477C-4AAF-9F40D3FDF138}"/>
          </ac:graphicFrameMkLst>
        </pc:graphicFrameChg>
        <pc:picChg chg="add del mod">
          <ac:chgData name="viswavardhanreddy karna" userId="5a390ab63fad983c" providerId="LiveId" clId="{3D92EC0B-C5E1-4B15-84D7-DD9467CAC83C}" dt="2024-05-12T13:35:04.178" v="112" actId="478"/>
          <ac:picMkLst>
            <pc:docMk/>
            <pc:sldMk cId="2933103852" sldId="276"/>
            <ac:picMk id="2" creationId="{0E865675-CF29-E63E-2321-77AB24F54B4D}"/>
          </ac:picMkLst>
        </pc:picChg>
        <pc:picChg chg="add mod">
          <ac:chgData name="viswavardhanreddy karna" userId="5a390ab63fad983c" providerId="LiveId" clId="{3D92EC0B-C5E1-4B15-84D7-DD9467CAC83C}" dt="2024-05-12T13:35:21.145" v="116" actId="1076"/>
          <ac:picMkLst>
            <pc:docMk/>
            <pc:sldMk cId="2933103852" sldId="276"/>
            <ac:picMk id="5" creationId="{10593447-9F57-6441-DBA3-90B548226397}"/>
          </ac:picMkLst>
        </pc:picChg>
      </pc:sldChg>
      <pc:sldChg chg="addSp delSp modSp add del mod">
        <pc:chgData name="viswavardhanreddy karna" userId="5a390ab63fad983c" providerId="LiveId" clId="{3D92EC0B-C5E1-4B15-84D7-DD9467CAC83C}" dt="2024-05-26T14:28:00.101" v="4427" actId="47"/>
        <pc:sldMkLst>
          <pc:docMk/>
          <pc:sldMk cId="2717964556" sldId="277"/>
        </pc:sldMkLst>
        <pc:spChg chg="mod">
          <ac:chgData name="viswavardhanreddy karna" userId="5a390ab63fad983c" providerId="LiveId" clId="{3D92EC0B-C5E1-4B15-84D7-DD9467CAC83C}" dt="2024-05-12T13:35:54.984" v="140" actId="1076"/>
          <ac:spMkLst>
            <pc:docMk/>
            <pc:sldMk cId="2717964556" sldId="277"/>
            <ac:spMk id="3" creationId="{00000000-0000-0000-0000-000000000000}"/>
          </ac:spMkLst>
        </pc:spChg>
        <pc:picChg chg="add mod">
          <ac:chgData name="viswavardhanreddy karna" userId="5a390ab63fad983c" providerId="LiveId" clId="{3D92EC0B-C5E1-4B15-84D7-DD9467CAC83C}" dt="2024-05-12T13:36:06.477" v="145" actId="1076"/>
          <ac:picMkLst>
            <pc:docMk/>
            <pc:sldMk cId="2717964556" sldId="277"/>
            <ac:picMk id="2" creationId="{9CFE8C0E-243A-4728-9E58-6D05A134C9EB}"/>
          </ac:picMkLst>
        </pc:picChg>
        <pc:picChg chg="del">
          <ac:chgData name="viswavardhanreddy karna" userId="5a390ab63fad983c" providerId="LiveId" clId="{3D92EC0B-C5E1-4B15-84D7-DD9467CAC83C}" dt="2024-05-12T13:35:57.174" v="141" actId="478"/>
          <ac:picMkLst>
            <pc:docMk/>
            <pc:sldMk cId="2717964556" sldId="277"/>
            <ac:picMk id="5" creationId="{10593447-9F57-6441-DBA3-90B548226397}"/>
          </ac:picMkLst>
        </pc:picChg>
      </pc:sldChg>
      <pc:sldChg chg="modSp add mod">
        <pc:chgData name="viswavardhanreddy karna" userId="5a390ab63fad983c" providerId="LiveId" clId="{3D92EC0B-C5E1-4B15-84D7-DD9467CAC83C}" dt="2024-05-26T16:05:13.895" v="4713" actId="14100"/>
        <pc:sldMkLst>
          <pc:docMk/>
          <pc:sldMk cId="0" sldId="278"/>
        </pc:sldMkLst>
        <pc:spChg chg="mod">
          <ac:chgData name="viswavardhanreddy karna" userId="5a390ab63fad983c" providerId="LiveId" clId="{3D92EC0B-C5E1-4B15-84D7-DD9467CAC83C}" dt="2024-05-26T16:05:02.162" v="4710" actId="255"/>
          <ac:spMkLst>
            <pc:docMk/>
            <pc:sldMk cId="0" sldId="278"/>
            <ac:spMk id="206" creationId="{00000000-0000-0000-0000-000000000000}"/>
          </ac:spMkLst>
        </pc:spChg>
        <pc:picChg chg="mod">
          <ac:chgData name="viswavardhanreddy karna" userId="5a390ab63fad983c" providerId="LiveId" clId="{3D92EC0B-C5E1-4B15-84D7-DD9467CAC83C}" dt="2024-05-26T16:05:13.895" v="4713" actId="14100"/>
          <ac:picMkLst>
            <pc:docMk/>
            <pc:sldMk cId="0" sldId="278"/>
            <ac:picMk id="208" creationId="{00000000-0000-0000-0000-000000000000}"/>
          </ac:picMkLst>
        </pc:picChg>
      </pc:sldChg>
      <pc:sldChg chg="addSp delSp modSp add del mod">
        <pc:chgData name="viswavardhanreddy karna" userId="5a390ab63fad983c" providerId="LiveId" clId="{3D92EC0B-C5E1-4B15-84D7-DD9467CAC83C}" dt="2024-05-26T14:28:00.147" v="4428" actId="47"/>
        <pc:sldMkLst>
          <pc:docMk/>
          <pc:sldMk cId="2922625882" sldId="278"/>
        </pc:sldMkLst>
        <pc:spChg chg="mod">
          <ac:chgData name="viswavardhanreddy karna" userId="5a390ab63fad983c" providerId="LiveId" clId="{3D92EC0B-C5E1-4B15-84D7-DD9467CAC83C}" dt="2024-05-12T13:37:01.570" v="169" actId="20577"/>
          <ac:spMkLst>
            <pc:docMk/>
            <pc:sldMk cId="2922625882" sldId="278"/>
            <ac:spMk id="3" creationId="{00000000-0000-0000-0000-000000000000}"/>
          </ac:spMkLst>
        </pc:spChg>
        <pc:spChg chg="add del mod">
          <ac:chgData name="viswavardhanreddy karna" userId="5a390ab63fad983c" providerId="LiveId" clId="{3D92EC0B-C5E1-4B15-84D7-DD9467CAC83C}" dt="2024-05-12T13:51:03.225" v="175" actId="478"/>
          <ac:spMkLst>
            <pc:docMk/>
            <pc:sldMk cId="2922625882" sldId="278"/>
            <ac:spMk id="4" creationId="{B42778B8-85A2-E875-033B-7763373F543A}"/>
          </ac:spMkLst>
        </pc:spChg>
        <pc:picChg chg="del">
          <ac:chgData name="viswavardhanreddy karna" userId="5a390ab63fad983c" providerId="LiveId" clId="{3D92EC0B-C5E1-4B15-84D7-DD9467CAC83C}" dt="2024-05-12T13:37:03.377" v="170" actId="478"/>
          <ac:picMkLst>
            <pc:docMk/>
            <pc:sldMk cId="2922625882" sldId="278"/>
            <ac:picMk id="2" creationId="{9CFE8C0E-243A-4728-9E58-6D05A134C9EB}"/>
          </ac:picMkLst>
        </pc:picChg>
        <pc:picChg chg="add del mod">
          <ac:chgData name="viswavardhanreddy karna" userId="5a390ab63fad983c" providerId="LiveId" clId="{3D92EC0B-C5E1-4B15-84D7-DD9467CAC83C}" dt="2024-05-12T13:50:59.685" v="174" actId="478"/>
          <ac:picMkLst>
            <pc:docMk/>
            <pc:sldMk cId="2922625882" sldId="278"/>
            <ac:picMk id="6" creationId="{CA56C747-184B-3F15-B891-846FA0B4413A}"/>
          </ac:picMkLst>
        </pc:picChg>
        <pc:picChg chg="add mod modCrop">
          <ac:chgData name="viswavardhanreddy karna" userId="5a390ab63fad983c" providerId="LiveId" clId="{3D92EC0B-C5E1-4B15-84D7-DD9467CAC83C}" dt="2024-05-12T13:51:28.733" v="181" actId="14100"/>
          <ac:picMkLst>
            <pc:docMk/>
            <pc:sldMk cId="2922625882" sldId="278"/>
            <ac:picMk id="8" creationId="{A2B90998-1F61-EEF4-A8FB-6345A9643CE9}"/>
          </ac:picMkLst>
        </pc:picChg>
      </pc:sldChg>
      <pc:sldChg chg="modSp add mod">
        <pc:chgData name="viswavardhanreddy karna" userId="5a390ab63fad983c" providerId="LiveId" clId="{3D92EC0B-C5E1-4B15-84D7-DD9467CAC83C}" dt="2024-05-26T16:05:41.134" v="4720" actId="14100"/>
        <pc:sldMkLst>
          <pc:docMk/>
          <pc:sldMk cId="0" sldId="279"/>
        </pc:sldMkLst>
        <pc:spChg chg="mod">
          <ac:chgData name="viswavardhanreddy karna" userId="5a390ab63fad983c" providerId="LiveId" clId="{3D92EC0B-C5E1-4B15-84D7-DD9467CAC83C}" dt="2024-05-26T16:05:27.620" v="4714" actId="255"/>
          <ac:spMkLst>
            <pc:docMk/>
            <pc:sldMk cId="0" sldId="279"/>
            <ac:spMk id="213" creationId="{00000000-0000-0000-0000-000000000000}"/>
          </ac:spMkLst>
        </pc:spChg>
        <pc:picChg chg="mod">
          <ac:chgData name="viswavardhanreddy karna" userId="5a390ab63fad983c" providerId="LiveId" clId="{3D92EC0B-C5E1-4B15-84D7-DD9467CAC83C}" dt="2024-05-26T16:05:41.134" v="4720" actId="14100"/>
          <ac:picMkLst>
            <pc:docMk/>
            <pc:sldMk cId="0" sldId="279"/>
            <ac:picMk id="215" creationId="{00000000-0000-0000-0000-000000000000}"/>
          </ac:picMkLst>
        </pc:picChg>
      </pc:sldChg>
      <pc:sldChg chg="addSp delSp modSp add del mod">
        <pc:chgData name="viswavardhanreddy karna" userId="5a390ab63fad983c" providerId="LiveId" clId="{3D92EC0B-C5E1-4B15-84D7-DD9467CAC83C}" dt="2024-05-26T14:28:00.196" v="4429" actId="47"/>
        <pc:sldMkLst>
          <pc:docMk/>
          <pc:sldMk cId="2406241304" sldId="279"/>
        </pc:sldMkLst>
        <pc:spChg chg="mod">
          <ac:chgData name="viswavardhanreddy karna" userId="5a390ab63fad983c" providerId="LiveId" clId="{3D92EC0B-C5E1-4B15-84D7-DD9467CAC83C}" dt="2024-05-12T13:52:00.540" v="214" actId="255"/>
          <ac:spMkLst>
            <pc:docMk/>
            <pc:sldMk cId="2406241304" sldId="279"/>
            <ac:spMk id="3" creationId="{00000000-0000-0000-0000-000000000000}"/>
          </ac:spMkLst>
        </pc:spChg>
        <pc:graphicFrameChg chg="add mod modGraphic">
          <ac:chgData name="viswavardhanreddy karna" userId="5a390ab63fad983c" providerId="LiveId" clId="{3D92EC0B-C5E1-4B15-84D7-DD9467CAC83C}" dt="2024-05-12T13:53:50.237" v="237" actId="1076"/>
          <ac:graphicFrameMkLst>
            <pc:docMk/>
            <pc:sldMk cId="2406241304" sldId="279"/>
            <ac:graphicFrameMk id="2" creationId="{4F00BBE5-58E8-8967-23B3-81BA157438DD}"/>
          </ac:graphicFrameMkLst>
        </pc:graphicFrameChg>
        <pc:picChg chg="del">
          <ac:chgData name="viswavardhanreddy karna" userId="5a390ab63fad983c" providerId="LiveId" clId="{3D92EC0B-C5E1-4B15-84D7-DD9467CAC83C}" dt="2024-05-12T13:52:02.017" v="215" actId="478"/>
          <ac:picMkLst>
            <pc:docMk/>
            <pc:sldMk cId="2406241304" sldId="279"/>
            <ac:picMk id="8" creationId="{A2B90998-1F61-EEF4-A8FB-6345A9643CE9}"/>
          </ac:picMkLst>
        </pc:picChg>
      </pc:sldChg>
      <pc:sldChg chg="modSp add mod">
        <pc:chgData name="viswavardhanreddy karna" userId="5a390ab63fad983c" providerId="LiveId" clId="{3D92EC0B-C5E1-4B15-84D7-DD9467CAC83C}" dt="2024-05-26T16:05:56.839" v="4723" actId="14100"/>
        <pc:sldMkLst>
          <pc:docMk/>
          <pc:sldMk cId="0" sldId="280"/>
        </pc:sldMkLst>
        <pc:spChg chg="mod">
          <ac:chgData name="viswavardhanreddy karna" userId="5a390ab63fad983c" providerId="LiveId" clId="{3D92EC0B-C5E1-4B15-84D7-DD9467CAC83C}" dt="2024-05-26T16:05:50.051" v="4721" actId="255"/>
          <ac:spMkLst>
            <pc:docMk/>
            <pc:sldMk cId="0" sldId="280"/>
            <ac:spMk id="220" creationId="{00000000-0000-0000-0000-000000000000}"/>
          </ac:spMkLst>
        </pc:spChg>
        <pc:picChg chg="mod">
          <ac:chgData name="viswavardhanreddy karna" userId="5a390ab63fad983c" providerId="LiveId" clId="{3D92EC0B-C5E1-4B15-84D7-DD9467CAC83C}" dt="2024-05-26T16:05:56.839" v="4723" actId="14100"/>
          <ac:picMkLst>
            <pc:docMk/>
            <pc:sldMk cId="0" sldId="280"/>
            <ac:picMk id="222" creationId="{00000000-0000-0000-0000-000000000000}"/>
          </ac:picMkLst>
        </pc:picChg>
      </pc:sldChg>
      <pc:sldChg chg="addSp delSp modSp add del mod">
        <pc:chgData name="viswavardhanreddy karna" userId="5a390ab63fad983c" providerId="LiveId" clId="{3D92EC0B-C5E1-4B15-84D7-DD9467CAC83C}" dt="2024-05-26T14:28:00.211" v="4430" actId="47"/>
        <pc:sldMkLst>
          <pc:docMk/>
          <pc:sldMk cId="209280103" sldId="280"/>
        </pc:sldMkLst>
        <pc:spChg chg="mod">
          <ac:chgData name="viswavardhanreddy karna" userId="5a390ab63fad983c" providerId="LiveId" clId="{3D92EC0B-C5E1-4B15-84D7-DD9467CAC83C}" dt="2024-05-12T13:55:22.426" v="296" actId="20577"/>
          <ac:spMkLst>
            <pc:docMk/>
            <pc:sldMk cId="209280103" sldId="280"/>
            <ac:spMk id="3" creationId="{00000000-0000-0000-0000-000000000000}"/>
          </ac:spMkLst>
        </pc:spChg>
        <pc:spChg chg="add mod">
          <ac:chgData name="viswavardhanreddy karna" userId="5a390ab63fad983c" providerId="LiveId" clId="{3D92EC0B-C5E1-4B15-84D7-DD9467CAC83C}" dt="2024-05-12T13:55:15.771" v="290" actId="14100"/>
          <ac:spMkLst>
            <pc:docMk/>
            <pc:sldMk cId="209280103" sldId="280"/>
            <ac:spMk id="4" creationId="{67E68EE9-5ED4-82DD-4226-FAEA63A15668}"/>
          </ac:spMkLst>
        </pc:spChg>
        <pc:graphicFrameChg chg="del">
          <ac:chgData name="viswavardhanreddy karna" userId="5a390ab63fad983c" providerId="LiveId" clId="{3D92EC0B-C5E1-4B15-84D7-DD9467CAC83C}" dt="2024-05-12T13:54:33.956" v="239" actId="478"/>
          <ac:graphicFrameMkLst>
            <pc:docMk/>
            <pc:sldMk cId="209280103" sldId="280"/>
            <ac:graphicFrameMk id="2" creationId="{4F00BBE5-58E8-8967-23B3-81BA157438DD}"/>
          </ac:graphicFrameMkLst>
        </pc:graphicFrameChg>
      </pc:sldChg>
      <pc:sldChg chg="modSp add mod">
        <pc:chgData name="viswavardhanreddy karna" userId="5a390ab63fad983c" providerId="LiveId" clId="{3D92EC0B-C5E1-4B15-84D7-DD9467CAC83C}" dt="2024-05-26T16:06:11.638" v="4727" actId="255"/>
        <pc:sldMkLst>
          <pc:docMk/>
          <pc:sldMk cId="0" sldId="281"/>
        </pc:sldMkLst>
        <pc:spChg chg="mod">
          <ac:chgData name="viswavardhanreddy karna" userId="5a390ab63fad983c" providerId="LiveId" clId="{3D92EC0B-C5E1-4B15-84D7-DD9467CAC83C}" dt="2024-05-26T16:06:11.638" v="4727" actId="255"/>
          <ac:spMkLst>
            <pc:docMk/>
            <pc:sldMk cId="0" sldId="281"/>
            <ac:spMk id="227" creationId="{00000000-0000-0000-0000-000000000000}"/>
          </ac:spMkLst>
        </pc:spChg>
        <pc:picChg chg="mod">
          <ac:chgData name="viswavardhanreddy karna" userId="5a390ab63fad983c" providerId="LiveId" clId="{3D92EC0B-C5E1-4B15-84D7-DD9467CAC83C}" dt="2024-05-26T16:06:06.714" v="4726" actId="14100"/>
          <ac:picMkLst>
            <pc:docMk/>
            <pc:sldMk cId="0" sldId="281"/>
            <ac:picMk id="229" creationId="{00000000-0000-0000-0000-000000000000}"/>
          </ac:picMkLst>
        </pc:picChg>
      </pc:sldChg>
      <pc:sldChg chg="addSp delSp modSp add del mod">
        <pc:chgData name="viswavardhanreddy karna" userId="5a390ab63fad983c" providerId="LiveId" clId="{3D92EC0B-C5E1-4B15-84D7-DD9467CAC83C}" dt="2024-05-26T14:28:00.247" v="4431" actId="47"/>
        <pc:sldMkLst>
          <pc:docMk/>
          <pc:sldMk cId="3838718913" sldId="281"/>
        </pc:sldMkLst>
        <pc:spChg chg="add mod">
          <ac:chgData name="viswavardhanreddy karna" userId="5a390ab63fad983c" providerId="LiveId" clId="{3D92EC0B-C5E1-4B15-84D7-DD9467CAC83C}" dt="2024-05-12T13:57:18.212" v="324" actId="1076"/>
          <ac:spMkLst>
            <pc:docMk/>
            <pc:sldMk cId="3838718913" sldId="281"/>
            <ac:spMk id="2" creationId="{BC8A8708-772E-D76E-A4F0-24B3B9F219A6}"/>
          </ac:spMkLst>
        </pc:spChg>
        <pc:spChg chg="mod">
          <ac:chgData name="viswavardhanreddy karna" userId="5a390ab63fad983c" providerId="LiveId" clId="{3D92EC0B-C5E1-4B15-84D7-DD9467CAC83C}" dt="2024-05-12T13:57:10.493" v="322" actId="20577"/>
          <ac:spMkLst>
            <pc:docMk/>
            <pc:sldMk cId="3838718913" sldId="281"/>
            <ac:spMk id="3" creationId="{00000000-0000-0000-0000-000000000000}"/>
          </ac:spMkLst>
        </pc:spChg>
        <pc:spChg chg="del mod">
          <ac:chgData name="viswavardhanreddy karna" userId="5a390ab63fad983c" providerId="LiveId" clId="{3D92EC0B-C5E1-4B15-84D7-DD9467CAC83C}" dt="2024-05-12T13:56:56.374" v="300" actId="478"/>
          <ac:spMkLst>
            <pc:docMk/>
            <pc:sldMk cId="3838718913" sldId="281"/>
            <ac:spMk id="4" creationId="{67E68EE9-5ED4-82DD-4226-FAEA63A15668}"/>
          </ac:spMkLst>
        </pc:spChg>
      </pc:sldChg>
      <pc:sldChg chg="modSp add mod">
        <pc:chgData name="viswavardhanreddy karna" userId="5a390ab63fad983c" providerId="LiveId" clId="{3D92EC0B-C5E1-4B15-84D7-DD9467CAC83C}" dt="2024-05-26T16:06:27.138" v="4748" actId="255"/>
        <pc:sldMkLst>
          <pc:docMk/>
          <pc:sldMk cId="0" sldId="282"/>
        </pc:sldMkLst>
        <pc:spChg chg="mod">
          <ac:chgData name="viswavardhanreddy karna" userId="5a390ab63fad983c" providerId="LiveId" clId="{3D92EC0B-C5E1-4B15-84D7-DD9467CAC83C}" dt="2024-05-26T16:06:27.138" v="4748" actId="255"/>
          <ac:spMkLst>
            <pc:docMk/>
            <pc:sldMk cId="0" sldId="282"/>
            <ac:spMk id="234" creationId="{00000000-0000-0000-0000-000000000000}"/>
          </ac:spMkLst>
        </pc:spChg>
      </pc:sldChg>
      <pc:sldChg chg="addSp delSp modSp add del mod">
        <pc:chgData name="viswavardhanreddy karna" userId="5a390ab63fad983c" providerId="LiveId" clId="{3D92EC0B-C5E1-4B15-84D7-DD9467CAC83C}" dt="2024-05-26T14:28:00.378" v="4434" actId="47"/>
        <pc:sldMkLst>
          <pc:docMk/>
          <pc:sldMk cId="2685974769" sldId="282"/>
        </pc:sldMkLst>
        <pc:spChg chg="del">
          <ac:chgData name="viswavardhanreddy karna" userId="5a390ab63fad983c" providerId="LiveId" clId="{3D92EC0B-C5E1-4B15-84D7-DD9467CAC83C}" dt="2024-05-12T13:58:27.810" v="331" actId="478"/>
          <ac:spMkLst>
            <pc:docMk/>
            <pc:sldMk cId="2685974769" sldId="282"/>
            <ac:spMk id="2" creationId="{BC8A8708-772E-D76E-A4F0-24B3B9F219A6}"/>
          </ac:spMkLst>
        </pc:spChg>
        <pc:spChg chg="mod">
          <ac:chgData name="viswavardhanreddy karna" userId="5a390ab63fad983c" providerId="LiveId" clId="{3D92EC0B-C5E1-4B15-84D7-DD9467CAC83C}" dt="2024-05-12T13:58:23.017" v="330" actId="113"/>
          <ac:spMkLst>
            <pc:docMk/>
            <pc:sldMk cId="2685974769" sldId="282"/>
            <ac:spMk id="3" creationId="{00000000-0000-0000-0000-000000000000}"/>
          </ac:spMkLst>
        </pc:spChg>
        <pc:spChg chg="add mod">
          <ac:chgData name="viswavardhanreddy karna" userId="5a390ab63fad983c" providerId="LiveId" clId="{3D92EC0B-C5E1-4B15-84D7-DD9467CAC83C}" dt="2024-05-12T14:41:06.207" v="714" actId="207"/>
          <ac:spMkLst>
            <pc:docMk/>
            <pc:sldMk cId="2685974769" sldId="282"/>
            <ac:spMk id="6" creationId="{FC5B68CA-ADC5-61C8-1CBB-1E499AD017CE}"/>
          </ac:spMkLst>
        </pc:spChg>
        <pc:picChg chg="add mod">
          <ac:chgData name="viswavardhanreddy karna" userId="5a390ab63fad983c" providerId="LiveId" clId="{3D92EC0B-C5E1-4B15-84D7-DD9467CAC83C}" dt="2024-05-12T14:40:50.383" v="712" actId="14100"/>
          <ac:picMkLst>
            <pc:docMk/>
            <pc:sldMk cId="2685974769" sldId="282"/>
            <ac:picMk id="4" creationId="{F584CF32-37D1-C140-E010-03C912BF99C4}"/>
          </ac:picMkLst>
        </pc:picChg>
      </pc:sldChg>
      <pc:sldChg chg="modSp add mod">
        <pc:chgData name="viswavardhanreddy karna" userId="5a390ab63fad983c" providerId="LiveId" clId="{3D92EC0B-C5E1-4B15-84D7-DD9467CAC83C}" dt="2024-05-26T16:30:31.354" v="4759" actId="14100"/>
        <pc:sldMkLst>
          <pc:docMk/>
          <pc:sldMk cId="0" sldId="283"/>
        </pc:sldMkLst>
        <pc:spChg chg="mod">
          <ac:chgData name="viswavardhanreddy karna" userId="5a390ab63fad983c" providerId="LiveId" clId="{3D92EC0B-C5E1-4B15-84D7-DD9467CAC83C}" dt="2024-05-26T16:30:31.354" v="4759" actId="14100"/>
          <ac:spMkLst>
            <pc:docMk/>
            <pc:sldMk cId="0" sldId="283"/>
            <ac:spMk id="241" creationId="{00000000-0000-0000-0000-000000000000}"/>
          </ac:spMkLst>
        </pc:spChg>
        <pc:picChg chg="mod">
          <ac:chgData name="viswavardhanreddy karna" userId="5a390ab63fad983c" providerId="LiveId" clId="{3D92EC0B-C5E1-4B15-84D7-DD9467CAC83C}" dt="2024-05-26T16:30:19.350" v="4755" actId="1076"/>
          <ac:picMkLst>
            <pc:docMk/>
            <pc:sldMk cId="0" sldId="283"/>
            <ac:picMk id="242" creationId="{00000000-0000-0000-0000-000000000000}"/>
          </ac:picMkLst>
        </pc:picChg>
      </pc:sldChg>
      <pc:sldChg chg="add del">
        <pc:chgData name="viswavardhanreddy karna" userId="5a390ab63fad983c" providerId="LiveId" clId="{3D92EC0B-C5E1-4B15-84D7-DD9467CAC83C}" dt="2024-05-16T01:17:40.157" v="1287" actId="47"/>
        <pc:sldMkLst>
          <pc:docMk/>
          <pc:sldMk cId="4152122925" sldId="283"/>
        </pc:sldMkLst>
      </pc:sldChg>
      <pc:sldChg chg="modSp add mod">
        <pc:chgData name="viswavardhanreddy karna" userId="5a390ab63fad983c" providerId="LiveId" clId="{3D92EC0B-C5E1-4B15-84D7-DD9467CAC83C}" dt="2024-05-26T16:31:11.625" v="4763" actId="255"/>
        <pc:sldMkLst>
          <pc:docMk/>
          <pc:sldMk cId="0" sldId="284"/>
        </pc:sldMkLst>
        <pc:spChg chg="mod">
          <ac:chgData name="viswavardhanreddy karna" userId="5a390ab63fad983c" providerId="LiveId" clId="{3D92EC0B-C5E1-4B15-84D7-DD9467CAC83C}" dt="2024-05-26T16:31:11.625" v="4763" actId="255"/>
          <ac:spMkLst>
            <pc:docMk/>
            <pc:sldMk cId="0" sldId="284"/>
            <ac:spMk id="247" creationId="{00000000-0000-0000-0000-000000000000}"/>
          </ac:spMkLst>
        </pc:spChg>
        <pc:picChg chg="mod">
          <ac:chgData name="viswavardhanreddy karna" userId="5a390ab63fad983c" providerId="LiveId" clId="{3D92EC0B-C5E1-4B15-84D7-DD9467CAC83C}" dt="2024-05-26T16:31:01.972" v="4761" actId="14100"/>
          <ac:picMkLst>
            <pc:docMk/>
            <pc:sldMk cId="0" sldId="284"/>
            <ac:picMk id="249" creationId="{00000000-0000-0000-0000-000000000000}"/>
          </ac:picMkLst>
        </pc:picChg>
      </pc:sldChg>
      <pc:sldChg chg="modSp add del mod">
        <pc:chgData name="viswavardhanreddy karna" userId="5a390ab63fad983c" providerId="LiveId" clId="{3D92EC0B-C5E1-4B15-84D7-DD9467CAC83C}" dt="2024-05-26T14:28:00.275" v="4432" actId="47"/>
        <pc:sldMkLst>
          <pc:docMk/>
          <pc:sldMk cId="2084235200" sldId="284"/>
        </pc:sldMkLst>
        <pc:spChg chg="mod">
          <ac:chgData name="viswavardhanreddy karna" userId="5a390ab63fad983c" providerId="LiveId" clId="{3D92EC0B-C5E1-4B15-84D7-DD9467CAC83C}" dt="2024-05-12T14:30:52.931" v="437" actId="5793"/>
          <ac:spMkLst>
            <pc:docMk/>
            <pc:sldMk cId="2084235200" sldId="284"/>
            <ac:spMk id="2" creationId="{BC8A8708-772E-D76E-A4F0-24B3B9F219A6}"/>
          </ac:spMkLst>
        </pc:spChg>
        <pc:spChg chg="mod">
          <ac:chgData name="viswavardhanreddy karna" userId="5a390ab63fad983c" providerId="LiveId" clId="{3D92EC0B-C5E1-4B15-84D7-DD9467CAC83C}" dt="2024-05-12T14:27:10.004" v="388" actId="20577"/>
          <ac:spMkLst>
            <pc:docMk/>
            <pc:sldMk cId="2084235200" sldId="284"/>
            <ac:spMk id="3" creationId="{00000000-0000-0000-0000-000000000000}"/>
          </ac:spMkLst>
        </pc:spChg>
      </pc:sldChg>
      <pc:sldChg chg="modSp add mod">
        <pc:chgData name="viswavardhanreddy karna" userId="5a390ab63fad983c" providerId="LiveId" clId="{3D92EC0B-C5E1-4B15-84D7-DD9467CAC83C}" dt="2024-05-26T16:34:07.637" v="4770" actId="255"/>
        <pc:sldMkLst>
          <pc:docMk/>
          <pc:sldMk cId="0" sldId="285"/>
        </pc:sldMkLst>
        <pc:spChg chg="mod">
          <ac:chgData name="viswavardhanreddy karna" userId="5a390ab63fad983c" providerId="LiveId" clId="{3D92EC0B-C5E1-4B15-84D7-DD9467CAC83C}" dt="2024-05-26T16:34:07.637" v="4770" actId="255"/>
          <ac:spMkLst>
            <pc:docMk/>
            <pc:sldMk cId="0" sldId="285"/>
            <ac:spMk id="254" creationId="{00000000-0000-0000-0000-000000000000}"/>
          </ac:spMkLst>
        </pc:spChg>
        <pc:spChg chg="mod">
          <ac:chgData name="viswavardhanreddy karna" userId="5a390ab63fad983c" providerId="LiveId" clId="{3D92EC0B-C5E1-4B15-84D7-DD9467CAC83C}" dt="2024-05-26T16:33:54.505" v="4769" actId="14100"/>
          <ac:spMkLst>
            <pc:docMk/>
            <pc:sldMk cId="0" sldId="285"/>
            <ac:spMk id="255" creationId="{00000000-0000-0000-0000-000000000000}"/>
          </ac:spMkLst>
        </pc:spChg>
      </pc:sldChg>
      <pc:sldChg chg="modSp add del mod">
        <pc:chgData name="viswavardhanreddy karna" userId="5a390ab63fad983c" providerId="LiveId" clId="{3D92EC0B-C5E1-4B15-84D7-DD9467CAC83C}" dt="2024-05-26T14:28:00.322" v="4433" actId="47"/>
        <pc:sldMkLst>
          <pc:docMk/>
          <pc:sldMk cId="2746248620" sldId="285"/>
        </pc:sldMkLst>
        <pc:spChg chg="mod">
          <ac:chgData name="viswavardhanreddy karna" userId="5a390ab63fad983c" providerId="LiveId" clId="{3D92EC0B-C5E1-4B15-84D7-DD9467CAC83C}" dt="2024-05-12T14:34:48.179" v="691" actId="15"/>
          <ac:spMkLst>
            <pc:docMk/>
            <pc:sldMk cId="2746248620" sldId="285"/>
            <ac:spMk id="2" creationId="{BC8A8708-772E-D76E-A4F0-24B3B9F219A6}"/>
          </ac:spMkLst>
        </pc:spChg>
      </pc:sldChg>
      <pc:sldChg chg="modSp add mod">
        <pc:chgData name="viswavardhanreddy karna" userId="5a390ab63fad983c" providerId="LiveId" clId="{3D92EC0B-C5E1-4B15-84D7-DD9467CAC83C}" dt="2024-05-26T16:34:56.643" v="4773" actId="255"/>
        <pc:sldMkLst>
          <pc:docMk/>
          <pc:sldMk cId="0" sldId="286"/>
        </pc:sldMkLst>
        <pc:spChg chg="mod">
          <ac:chgData name="viswavardhanreddy karna" userId="5a390ab63fad983c" providerId="LiveId" clId="{3D92EC0B-C5E1-4B15-84D7-DD9467CAC83C}" dt="2024-05-26T16:34:56.643" v="4773" actId="255"/>
          <ac:spMkLst>
            <pc:docMk/>
            <pc:sldMk cId="0" sldId="286"/>
            <ac:spMk id="260" creationId="{00000000-0000-0000-0000-000000000000}"/>
          </ac:spMkLst>
        </pc:spChg>
        <pc:spChg chg="mod">
          <ac:chgData name="viswavardhanreddy karna" userId="5a390ab63fad983c" providerId="LiveId" clId="{3D92EC0B-C5E1-4B15-84D7-DD9467CAC83C}" dt="2024-05-26T16:34:48.061" v="4772" actId="1076"/>
          <ac:spMkLst>
            <pc:docMk/>
            <pc:sldMk cId="0" sldId="286"/>
            <ac:spMk id="261" creationId="{00000000-0000-0000-0000-000000000000}"/>
          </ac:spMkLst>
        </pc:spChg>
      </pc:sldChg>
      <pc:sldChg chg="addSp delSp modSp add del mod">
        <pc:chgData name="viswavardhanreddy karna" userId="5a390ab63fad983c" providerId="LiveId" clId="{3D92EC0B-C5E1-4B15-84D7-DD9467CAC83C}" dt="2024-05-26T14:28:00.395" v="4435" actId="47"/>
        <pc:sldMkLst>
          <pc:docMk/>
          <pc:sldMk cId="1988166159" sldId="286"/>
        </pc:sldMkLst>
        <pc:spChg chg="mod">
          <ac:chgData name="viswavardhanreddy karna" userId="5a390ab63fad983c" providerId="LiveId" clId="{3D92EC0B-C5E1-4B15-84D7-DD9467CAC83C}" dt="2024-05-12T14:41:58.934" v="733" actId="20577"/>
          <ac:spMkLst>
            <pc:docMk/>
            <pc:sldMk cId="1988166159" sldId="286"/>
            <ac:spMk id="3" creationId="{00000000-0000-0000-0000-000000000000}"/>
          </ac:spMkLst>
        </pc:spChg>
        <pc:spChg chg="del mod">
          <ac:chgData name="viswavardhanreddy karna" userId="5a390ab63fad983c" providerId="LiveId" clId="{3D92EC0B-C5E1-4B15-84D7-DD9467CAC83C}" dt="2024-05-12T14:42:13.646" v="735" actId="478"/>
          <ac:spMkLst>
            <pc:docMk/>
            <pc:sldMk cId="1988166159" sldId="286"/>
            <ac:spMk id="6" creationId="{FC5B68CA-ADC5-61C8-1CBB-1E499AD017CE}"/>
          </ac:spMkLst>
        </pc:spChg>
        <pc:picChg chg="del">
          <ac:chgData name="viswavardhanreddy karna" userId="5a390ab63fad983c" providerId="LiveId" clId="{3D92EC0B-C5E1-4B15-84D7-DD9467CAC83C}" dt="2024-05-12T14:41:38.049" v="716" actId="478"/>
          <ac:picMkLst>
            <pc:docMk/>
            <pc:sldMk cId="1988166159" sldId="286"/>
            <ac:picMk id="4" creationId="{F584CF32-37D1-C140-E010-03C912BF99C4}"/>
          </ac:picMkLst>
        </pc:picChg>
        <pc:picChg chg="add mod">
          <ac:chgData name="viswavardhanreddy karna" userId="5a390ab63fad983c" providerId="LiveId" clId="{3D92EC0B-C5E1-4B15-84D7-DD9467CAC83C}" dt="2024-05-12T14:42:20.337" v="739" actId="14100"/>
          <ac:picMkLst>
            <pc:docMk/>
            <pc:sldMk cId="1988166159" sldId="286"/>
            <ac:picMk id="5" creationId="{5C60B368-A529-3A67-7CDF-E4148CDA2B6B}"/>
          </ac:picMkLst>
        </pc:picChg>
      </pc:sldChg>
      <pc:sldChg chg="modSp add mod">
        <pc:chgData name="viswavardhanreddy karna" userId="5a390ab63fad983c" providerId="LiveId" clId="{3D92EC0B-C5E1-4B15-84D7-DD9467CAC83C}" dt="2024-05-26T16:36:48.706" v="4787" actId="1076"/>
        <pc:sldMkLst>
          <pc:docMk/>
          <pc:sldMk cId="0" sldId="287"/>
        </pc:sldMkLst>
        <pc:spChg chg="mod">
          <ac:chgData name="viswavardhanreddy karna" userId="5a390ab63fad983c" providerId="LiveId" clId="{3D92EC0B-C5E1-4B15-84D7-DD9467CAC83C}" dt="2024-05-26T16:35:42.910" v="4777" actId="255"/>
          <ac:spMkLst>
            <pc:docMk/>
            <pc:sldMk cId="0" sldId="287"/>
            <ac:spMk id="266" creationId="{00000000-0000-0000-0000-000000000000}"/>
          </ac:spMkLst>
        </pc:spChg>
        <pc:spChg chg="mod">
          <ac:chgData name="viswavardhanreddy karna" userId="5a390ab63fad983c" providerId="LiveId" clId="{3D92EC0B-C5E1-4B15-84D7-DD9467CAC83C}" dt="2024-05-26T16:36:48.706" v="4787" actId="1076"/>
          <ac:spMkLst>
            <pc:docMk/>
            <pc:sldMk cId="0" sldId="287"/>
            <ac:spMk id="267" creationId="{00000000-0000-0000-0000-000000000000}"/>
          </ac:spMkLst>
        </pc:spChg>
      </pc:sldChg>
      <pc:sldChg chg="addSp delSp modSp add del mod">
        <pc:chgData name="viswavardhanreddy karna" userId="5a390ab63fad983c" providerId="LiveId" clId="{3D92EC0B-C5E1-4B15-84D7-DD9467CAC83C}" dt="2024-05-26T14:28:00.411" v="4436" actId="47"/>
        <pc:sldMkLst>
          <pc:docMk/>
          <pc:sldMk cId="2959733669" sldId="287"/>
        </pc:sldMkLst>
        <pc:spChg chg="del">
          <ac:chgData name="viswavardhanreddy karna" userId="5a390ab63fad983c" providerId="LiveId" clId="{3D92EC0B-C5E1-4B15-84D7-DD9467CAC83C}" dt="2024-05-12T14:44:00.923" v="741" actId="478"/>
          <ac:spMkLst>
            <pc:docMk/>
            <pc:sldMk cId="2959733669" sldId="287"/>
            <ac:spMk id="2" creationId="{BC8A8708-772E-D76E-A4F0-24B3B9F219A6}"/>
          </ac:spMkLst>
        </pc:spChg>
        <pc:spChg chg="mod">
          <ac:chgData name="viswavardhanreddy karna" userId="5a390ab63fad983c" providerId="LiveId" clId="{3D92EC0B-C5E1-4B15-84D7-DD9467CAC83C}" dt="2024-05-12T14:44:11.933" v="768" actId="20577"/>
          <ac:spMkLst>
            <pc:docMk/>
            <pc:sldMk cId="2959733669" sldId="287"/>
            <ac:spMk id="3" creationId="{00000000-0000-0000-0000-000000000000}"/>
          </ac:spMkLst>
        </pc:spChg>
        <pc:spChg chg="add mod">
          <ac:chgData name="viswavardhanreddy karna" userId="5a390ab63fad983c" providerId="LiveId" clId="{3D92EC0B-C5E1-4B15-84D7-DD9467CAC83C}" dt="2024-05-12T14:45:13.065" v="787" actId="27636"/>
          <ac:spMkLst>
            <pc:docMk/>
            <pc:sldMk cId="2959733669" sldId="287"/>
            <ac:spMk id="4" creationId="{1E3ECCBA-B787-0055-0E36-5C291FAC91D9}"/>
          </ac:spMkLst>
        </pc:spChg>
      </pc:sldChg>
      <pc:sldChg chg="addSp delSp modSp add del mod">
        <pc:chgData name="viswavardhanreddy karna" userId="5a390ab63fad983c" providerId="LiveId" clId="{3D92EC0B-C5E1-4B15-84D7-DD9467CAC83C}" dt="2024-05-26T14:28:00.417" v="4437" actId="47"/>
        <pc:sldMkLst>
          <pc:docMk/>
          <pc:sldMk cId="251609057" sldId="288"/>
        </pc:sldMkLst>
        <pc:spChg chg="add mod">
          <ac:chgData name="viswavardhanreddy karna" userId="5a390ab63fad983c" providerId="LiveId" clId="{3D92EC0B-C5E1-4B15-84D7-DD9467CAC83C}" dt="2024-05-12T14:48:23.147" v="850" actId="20577"/>
          <ac:spMkLst>
            <pc:docMk/>
            <pc:sldMk cId="251609057" sldId="288"/>
            <ac:spMk id="2" creationId="{E5D76CF3-3731-62EC-F224-7FE7987B946A}"/>
          </ac:spMkLst>
        </pc:spChg>
        <pc:spChg chg="mod">
          <ac:chgData name="viswavardhanreddy karna" userId="5a390ab63fad983c" providerId="LiveId" clId="{3D92EC0B-C5E1-4B15-84D7-DD9467CAC83C}" dt="2024-05-12T14:46:13.095" v="816" actId="113"/>
          <ac:spMkLst>
            <pc:docMk/>
            <pc:sldMk cId="251609057" sldId="288"/>
            <ac:spMk id="3" creationId="{00000000-0000-0000-0000-000000000000}"/>
          </ac:spMkLst>
        </pc:spChg>
        <pc:spChg chg="del mod">
          <ac:chgData name="viswavardhanreddy karna" userId="5a390ab63fad983c" providerId="LiveId" clId="{3D92EC0B-C5E1-4B15-84D7-DD9467CAC83C}" dt="2024-05-12T14:45:58.484" v="790"/>
          <ac:spMkLst>
            <pc:docMk/>
            <pc:sldMk cId="251609057" sldId="288"/>
            <ac:spMk id="4" creationId="{1E3ECCBA-B787-0055-0E36-5C291FAC91D9}"/>
          </ac:spMkLst>
        </pc:spChg>
      </pc:sldChg>
      <pc:sldChg chg="addSp delSp modSp add del mod">
        <pc:chgData name="viswavardhanreddy karna" userId="5a390ab63fad983c" providerId="LiveId" clId="{3D92EC0B-C5E1-4B15-84D7-DD9467CAC83C}" dt="2024-05-26T14:28:00.559" v="4439" actId="47"/>
        <pc:sldMkLst>
          <pc:docMk/>
          <pc:sldMk cId="3358962258" sldId="289"/>
        </pc:sldMkLst>
        <pc:spChg chg="del mod">
          <ac:chgData name="viswavardhanreddy karna" userId="5a390ab63fad983c" providerId="LiveId" clId="{3D92EC0B-C5E1-4B15-84D7-DD9467CAC83C}" dt="2024-05-12T15:02:01.074" v="891" actId="478"/>
          <ac:spMkLst>
            <pc:docMk/>
            <pc:sldMk cId="3358962258" sldId="289"/>
            <ac:spMk id="2" creationId="{E5D76CF3-3731-62EC-F224-7FE7987B946A}"/>
          </ac:spMkLst>
        </pc:spChg>
        <pc:spChg chg="mod">
          <ac:chgData name="viswavardhanreddy karna" userId="5a390ab63fad983c" providerId="LiveId" clId="{3D92EC0B-C5E1-4B15-84D7-DD9467CAC83C}" dt="2024-05-12T15:01:58.094" v="890" actId="20577"/>
          <ac:spMkLst>
            <pc:docMk/>
            <pc:sldMk cId="3358962258" sldId="289"/>
            <ac:spMk id="3" creationId="{00000000-0000-0000-0000-000000000000}"/>
          </ac:spMkLst>
        </pc:spChg>
        <pc:spChg chg="add mod">
          <ac:chgData name="viswavardhanreddy karna" userId="5a390ab63fad983c" providerId="LiveId" clId="{3D92EC0B-C5E1-4B15-84D7-DD9467CAC83C}" dt="2024-05-12T15:03:36.150" v="915" actId="1076"/>
          <ac:spMkLst>
            <pc:docMk/>
            <pc:sldMk cId="3358962258" sldId="289"/>
            <ac:spMk id="8" creationId="{29A831D0-710B-E9B6-1A8E-A38DD474DE91}"/>
          </ac:spMkLst>
        </pc:spChg>
        <pc:picChg chg="add mod">
          <ac:chgData name="viswavardhanreddy karna" userId="5a390ab63fad983c" providerId="LiveId" clId="{3D92EC0B-C5E1-4B15-84D7-DD9467CAC83C}" dt="2024-05-12T15:02:45.849" v="900" actId="14100"/>
          <ac:picMkLst>
            <pc:docMk/>
            <pc:sldMk cId="3358962258" sldId="289"/>
            <ac:picMk id="4" creationId="{F28981DE-E265-1D8B-FF7E-5B694B5FFD97}"/>
          </ac:picMkLst>
        </pc:picChg>
        <pc:picChg chg="add mod">
          <ac:chgData name="viswavardhanreddy karna" userId="5a390ab63fad983c" providerId="LiveId" clId="{3D92EC0B-C5E1-4B15-84D7-DD9467CAC83C}" dt="2024-05-12T15:03:33.688" v="914" actId="14100"/>
          <ac:picMkLst>
            <pc:docMk/>
            <pc:sldMk cId="3358962258" sldId="289"/>
            <ac:picMk id="6" creationId="{FAE0DDD0-13C3-39CF-110C-66F6772BDDB8}"/>
          </ac:picMkLst>
        </pc:picChg>
      </pc:sldChg>
      <pc:sldChg chg="addSp delSp modSp add del mod">
        <pc:chgData name="viswavardhanreddy karna" userId="5a390ab63fad983c" providerId="LiveId" clId="{3D92EC0B-C5E1-4B15-84D7-DD9467CAC83C}" dt="2024-05-13T14:39:49.618" v="1201" actId="47"/>
        <pc:sldMkLst>
          <pc:docMk/>
          <pc:sldMk cId="3518965950" sldId="290"/>
        </pc:sldMkLst>
        <pc:spChg chg="del mod">
          <ac:chgData name="viswavardhanreddy karna" userId="5a390ab63fad983c" providerId="LiveId" clId="{3D92EC0B-C5E1-4B15-84D7-DD9467CAC83C}" dt="2024-05-12T15:02:32.746" v="896" actId="478"/>
          <ac:spMkLst>
            <pc:docMk/>
            <pc:sldMk cId="3518965950" sldId="290"/>
            <ac:spMk id="2" creationId="{E5D76CF3-3731-62EC-F224-7FE7987B946A}"/>
          </ac:spMkLst>
        </pc:spChg>
        <pc:spChg chg="mod">
          <ac:chgData name="viswavardhanreddy karna" userId="5a390ab63fad983c" providerId="LiveId" clId="{3D92EC0B-C5E1-4B15-84D7-DD9467CAC83C}" dt="2024-05-12T16:12:35.701" v="1091" actId="207"/>
          <ac:spMkLst>
            <pc:docMk/>
            <pc:sldMk cId="3518965950" sldId="290"/>
            <ac:spMk id="3" creationId="{00000000-0000-0000-0000-000000000000}"/>
          </ac:spMkLst>
        </pc:spChg>
        <pc:spChg chg="add mod">
          <ac:chgData name="viswavardhanreddy karna" userId="5a390ab63fad983c" providerId="LiveId" clId="{3D92EC0B-C5E1-4B15-84D7-DD9467CAC83C}" dt="2024-05-12T16:14:19.655" v="1107" actId="207"/>
          <ac:spMkLst>
            <pc:docMk/>
            <pc:sldMk cId="3518965950" sldId="290"/>
            <ac:spMk id="4" creationId="{AF548126-5514-6001-23D6-2F31057D0738}"/>
          </ac:spMkLst>
        </pc:spChg>
      </pc:sldChg>
      <pc:sldChg chg="addSp delSp modSp add del mod ord">
        <pc:chgData name="viswavardhanreddy karna" userId="5a390ab63fad983c" providerId="LiveId" clId="{3D92EC0B-C5E1-4B15-84D7-DD9467CAC83C}" dt="2024-05-26T14:28:00.480" v="4438" actId="47"/>
        <pc:sldMkLst>
          <pc:docMk/>
          <pc:sldMk cId="776989778" sldId="291"/>
        </pc:sldMkLst>
        <pc:spChg chg="del mod">
          <ac:chgData name="viswavardhanreddy karna" userId="5a390ab63fad983c" providerId="LiveId" clId="{3D92EC0B-C5E1-4B15-84D7-DD9467CAC83C}" dt="2024-05-12T14:58:04.273" v="857" actId="478"/>
          <ac:spMkLst>
            <pc:docMk/>
            <pc:sldMk cId="776989778" sldId="291"/>
            <ac:spMk id="2" creationId="{E5D76CF3-3731-62EC-F224-7FE7987B946A}"/>
          </ac:spMkLst>
        </pc:spChg>
        <pc:spChg chg="add mod">
          <ac:chgData name="viswavardhanreddy karna" userId="5a390ab63fad983c" providerId="LiveId" clId="{3D92EC0B-C5E1-4B15-84D7-DD9467CAC83C}" dt="2024-05-12T15:00:40.474" v="882" actId="1076"/>
          <ac:spMkLst>
            <pc:docMk/>
            <pc:sldMk cId="776989778" sldId="291"/>
            <ac:spMk id="7" creationId="{348EE2E6-2876-ABC5-2CD3-15B79063541E}"/>
          </ac:spMkLst>
        </pc:spChg>
        <pc:picChg chg="add mod">
          <ac:chgData name="viswavardhanreddy karna" userId="5a390ab63fad983c" providerId="LiveId" clId="{3D92EC0B-C5E1-4B15-84D7-DD9467CAC83C}" dt="2024-05-12T15:00:03.927" v="868" actId="1076"/>
          <ac:picMkLst>
            <pc:docMk/>
            <pc:sldMk cId="776989778" sldId="291"/>
            <ac:picMk id="5" creationId="{5A2534A1-58D0-9CFB-9133-61664477D725}"/>
          </ac:picMkLst>
        </pc:picChg>
      </pc:sldChg>
      <pc:sldChg chg="delSp modSp add mod">
        <pc:chgData name="viswavardhanreddy karna" userId="5a390ab63fad983c" providerId="LiveId" clId="{3D92EC0B-C5E1-4B15-84D7-DD9467CAC83C}" dt="2024-05-26T16:38:17.744" v="4806" actId="14100"/>
        <pc:sldMkLst>
          <pc:docMk/>
          <pc:sldMk cId="818918584" sldId="352"/>
        </pc:sldMkLst>
        <pc:spChg chg="mod">
          <ac:chgData name="viswavardhanreddy karna" userId="5a390ab63fad983c" providerId="LiveId" clId="{3D92EC0B-C5E1-4B15-84D7-DD9467CAC83C}" dt="2024-05-26T16:38:17.744" v="4806" actId="14100"/>
          <ac:spMkLst>
            <pc:docMk/>
            <pc:sldMk cId="818918584" sldId="352"/>
            <ac:spMk id="267" creationId="{00000000-0000-0000-0000-000000000000}"/>
          </ac:spMkLst>
        </pc:spChg>
        <pc:picChg chg="del mod">
          <ac:chgData name="viswavardhanreddy karna" userId="5a390ab63fad983c" providerId="LiveId" clId="{3D92EC0B-C5E1-4B15-84D7-DD9467CAC83C}" dt="2024-05-26T16:37:31.178" v="4795" actId="478"/>
          <ac:picMkLst>
            <pc:docMk/>
            <pc:sldMk cId="818918584" sldId="352"/>
            <ac:picMk id="3" creationId="{D8410859-7753-E644-128E-080653022E7B}"/>
          </ac:picMkLst>
        </pc:picChg>
        <pc:picChg chg="del mod">
          <ac:chgData name="viswavardhanreddy karna" userId="5a390ab63fad983c" providerId="LiveId" clId="{3D92EC0B-C5E1-4B15-84D7-DD9467CAC83C}" dt="2024-05-26T16:37:32.455" v="4796" actId="478"/>
          <ac:picMkLst>
            <pc:docMk/>
            <pc:sldMk cId="818918584" sldId="352"/>
            <ac:picMk id="5" creationId="{E40240A7-EEFE-811D-9578-AD526B8DA15A}"/>
          </ac:picMkLst>
        </pc:picChg>
      </pc:sldChg>
      <pc:sldChg chg="modSp add mod">
        <pc:chgData name="viswavardhanreddy karna" userId="5a390ab63fad983c" providerId="LiveId" clId="{3D92EC0B-C5E1-4B15-84D7-DD9467CAC83C}" dt="2024-05-26T16:39:00.246" v="4816" actId="14100"/>
        <pc:sldMkLst>
          <pc:docMk/>
          <pc:sldMk cId="1358245454" sldId="353"/>
        </pc:sldMkLst>
        <pc:picChg chg="mod">
          <ac:chgData name="viswavardhanreddy karna" userId="5a390ab63fad983c" providerId="LiveId" clId="{3D92EC0B-C5E1-4B15-84D7-DD9467CAC83C}" dt="2024-05-26T16:39:00.246" v="4816" actId="14100"/>
          <ac:picMkLst>
            <pc:docMk/>
            <pc:sldMk cId="1358245454" sldId="353"/>
            <ac:picMk id="3" creationId="{D8410859-7753-E644-128E-080653022E7B}"/>
          </ac:picMkLst>
        </pc:picChg>
      </pc:sldChg>
      <pc:sldChg chg="delSp modSp add mod">
        <pc:chgData name="viswavardhanreddy karna" userId="5a390ab63fad983c" providerId="LiveId" clId="{3D92EC0B-C5E1-4B15-84D7-DD9467CAC83C}" dt="2024-06-23T10:39:00.800" v="5953" actId="1076"/>
        <pc:sldMkLst>
          <pc:docMk/>
          <pc:sldMk cId="163199445" sldId="354"/>
        </pc:sldMkLst>
        <pc:spChg chg="mod">
          <ac:chgData name="viswavardhanreddy karna" userId="5a390ab63fad983c" providerId="LiveId" clId="{3D92EC0B-C5E1-4B15-84D7-DD9467CAC83C}" dt="2024-05-26T16:40:14.909" v="4831" actId="14100"/>
          <ac:spMkLst>
            <pc:docMk/>
            <pc:sldMk cId="163199445" sldId="354"/>
            <ac:spMk id="267" creationId="{00000000-0000-0000-0000-000000000000}"/>
          </ac:spMkLst>
        </pc:spChg>
        <pc:picChg chg="del mod">
          <ac:chgData name="viswavardhanreddy karna" userId="5a390ab63fad983c" providerId="LiveId" clId="{3D92EC0B-C5E1-4B15-84D7-DD9467CAC83C}" dt="2024-06-23T10:38:57.798" v="5952" actId="478"/>
          <ac:picMkLst>
            <pc:docMk/>
            <pc:sldMk cId="163199445" sldId="354"/>
            <ac:picMk id="6" creationId="{D9D58F3A-6A3C-ED46-0415-072634383789}"/>
          </ac:picMkLst>
        </pc:picChg>
        <pc:picChg chg="mod">
          <ac:chgData name="viswavardhanreddy karna" userId="5a390ab63fad983c" providerId="LiveId" clId="{3D92EC0B-C5E1-4B15-84D7-DD9467CAC83C}" dt="2024-06-23T10:39:00.800" v="5953" actId="1076"/>
          <ac:picMkLst>
            <pc:docMk/>
            <pc:sldMk cId="163199445" sldId="354"/>
            <ac:picMk id="1025" creationId="{EDCD1A97-87BC-5C98-2C18-4267D2F597CD}"/>
          </ac:picMkLst>
        </pc:picChg>
      </pc:sldChg>
      <pc:sldChg chg="modSp add mod">
        <pc:chgData name="viswavardhanreddy karna" userId="5a390ab63fad983c" providerId="LiveId" clId="{3D92EC0B-C5E1-4B15-84D7-DD9467CAC83C}" dt="2024-06-24T06:50:37.558" v="6027" actId="1076"/>
        <pc:sldMkLst>
          <pc:docMk/>
          <pc:sldMk cId="1337395014" sldId="355"/>
        </pc:sldMkLst>
        <pc:picChg chg="mod">
          <ac:chgData name="viswavardhanreddy karna" userId="5a390ab63fad983c" providerId="LiveId" clId="{3D92EC0B-C5E1-4B15-84D7-DD9467CAC83C}" dt="2024-06-24T06:50:37.558" v="6027" actId="1076"/>
          <ac:picMkLst>
            <pc:docMk/>
            <pc:sldMk cId="1337395014" sldId="355"/>
            <ac:picMk id="3" creationId="{E1157C5B-E3BC-6D29-0E48-B3218EBC1E3F}"/>
          </ac:picMkLst>
        </pc:picChg>
      </pc:sldChg>
      <pc:sldChg chg="modSp add mod">
        <pc:chgData name="viswavardhanreddy karna" userId="5a390ab63fad983c" providerId="LiveId" clId="{3D92EC0B-C5E1-4B15-84D7-DD9467CAC83C}" dt="2024-05-26T16:42:13.473" v="4852" actId="20577"/>
        <pc:sldMkLst>
          <pc:docMk/>
          <pc:sldMk cId="4234956890" sldId="356"/>
        </pc:sldMkLst>
        <pc:spChg chg="mod">
          <ac:chgData name="viswavardhanreddy karna" userId="5a390ab63fad983c" providerId="LiveId" clId="{3D92EC0B-C5E1-4B15-84D7-DD9467CAC83C}" dt="2024-05-26T16:42:13.473" v="4852" actId="20577"/>
          <ac:spMkLst>
            <pc:docMk/>
            <pc:sldMk cId="4234956890" sldId="356"/>
            <ac:spMk id="267" creationId="{00000000-0000-0000-0000-000000000000}"/>
          </ac:spMkLst>
        </pc:spChg>
      </pc:sldChg>
      <pc:sldChg chg="modSp add mod">
        <pc:chgData name="viswavardhanreddy karna" userId="5a390ab63fad983c" providerId="LiveId" clId="{3D92EC0B-C5E1-4B15-84D7-DD9467CAC83C}" dt="2024-05-26T16:44:15.499" v="4872" actId="1076"/>
        <pc:sldMkLst>
          <pc:docMk/>
          <pc:sldMk cId="631236599" sldId="357"/>
        </pc:sldMkLst>
        <pc:spChg chg="mod">
          <ac:chgData name="viswavardhanreddy karna" userId="5a390ab63fad983c" providerId="LiveId" clId="{3D92EC0B-C5E1-4B15-84D7-DD9467CAC83C}" dt="2024-05-26T16:43:09.382" v="4870" actId="20577"/>
          <ac:spMkLst>
            <pc:docMk/>
            <pc:sldMk cId="631236599" sldId="357"/>
            <ac:spMk id="267" creationId="{00000000-0000-0000-0000-000000000000}"/>
          </ac:spMkLst>
        </pc:spChg>
        <pc:picChg chg="mod">
          <ac:chgData name="viswavardhanreddy karna" userId="5a390ab63fad983c" providerId="LiveId" clId="{3D92EC0B-C5E1-4B15-84D7-DD9467CAC83C}" dt="2024-05-26T16:44:15.499" v="4872" actId="1076"/>
          <ac:picMkLst>
            <pc:docMk/>
            <pc:sldMk cId="631236599" sldId="357"/>
            <ac:picMk id="3" creationId="{F1DA65B8-5342-D219-5C40-F014D83543DD}"/>
          </ac:picMkLst>
        </pc:picChg>
      </pc:sldChg>
      <pc:sldChg chg="modSp add mod">
        <pc:chgData name="viswavardhanreddy karna" userId="5a390ab63fad983c" providerId="LiveId" clId="{3D92EC0B-C5E1-4B15-84D7-DD9467CAC83C}" dt="2024-05-26T16:44:33.727" v="4874" actId="20577"/>
        <pc:sldMkLst>
          <pc:docMk/>
          <pc:sldMk cId="3522983160" sldId="358"/>
        </pc:sldMkLst>
        <pc:spChg chg="mod">
          <ac:chgData name="viswavardhanreddy karna" userId="5a390ab63fad983c" providerId="LiveId" clId="{3D92EC0B-C5E1-4B15-84D7-DD9467CAC83C}" dt="2024-05-26T16:44:33.727" v="4874" actId="20577"/>
          <ac:spMkLst>
            <pc:docMk/>
            <pc:sldMk cId="3522983160" sldId="358"/>
            <ac:spMk id="267" creationId="{00000000-0000-0000-0000-000000000000}"/>
          </ac:spMkLst>
        </pc:spChg>
      </pc:sldChg>
      <pc:sldChg chg="modSp add mod">
        <pc:chgData name="viswavardhanreddy karna" userId="5a390ab63fad983c" providerId="LiveId" clId="{3D92EC0B-C5E1-4B15-84D7-DD9467CAC83C}" dt="2024-05-26T16:45:45.369" v="4876" actId="20577"/>
        <pc:sldMkLst>
          <pc:docMk/>
          <pc:sldMk cId="2316143621" sldId="359"/>
        </pc:sldMkLst>
        <pc:spChg chg="mod">
          <ac:chgData name="viswavardhanreddy karna" userId="5a390ab63fad983c" providerId="LiveId" clId="{3D92EC0B-C5E1-4B15-84D7-DD9467CAC83C}" dt="2024-05-26T16:45:45.369" v="4876" actId="20577"/>
          <ac:spMkLst>
            <pc:docMk/>
            <pc:sldMk cId="2316143621" sldId="359"/>
            <ac:spMk id="267" creationId="{00000000-0000-0000-0000-000000000000}"/>
          </ac:spMkLst>
        </pc:spChg>
      </pc:sldChg>
      <pc:sldChg chg="modSp add mod">
        <pc:chgData name="viswavardhanreddy karna" userId="5a390ab63fad983c" providerId="LiveId" clId="{3D92EC0B-C5E1-4B15-84D7-DD9467CAC83C}" dt="2024-05-26T16:42:46.899" v="4866" actId="20577"/>
        <pc:sldMkLst>
          <pc:docMk/>
          <pc:sldMk cId="3109581423" sldId="360"/>
        </pc:sldMkLst>
        <pc:spChg chg="mod">
          <ac:chgData name="viswavardhanreddy karna" userId="5a390ab63fad983c" providerId="LiveId" clId="{3D92EC0B-C5E1-4B15-84D7-DD9467CAC83C}" dt="2024-05-26T16:42:46.899" v="4866" actId="20577"/>
          <ac:spMkLst>
            <pc:docMk/>
            <pc:sldMk cId="3109581423" sldId="360"/>
            <ac:spMk id="267" creationId="{00000000-0000-0000-0000-000000000000}"/>
          </ac:spMkLst>
        </pc:spChg>
      </pc:sldChg>
      <pc:sldChg chg="delSp modSp add del mod">
        <pc:chgData name="viswavardhanreddy karna" userId="5a390ab63fad983c" providerId="LiveId" clId="{3D92EC0B-C5E1-4B15-84D7-DD9467CAC83C}" dt="2024-06-23T06:44:41.937" v="5699" actId="20577"/>
        <pc:sldMkLst>
          <pc:docMk/>
          <pc:sldMk cId="0" sldId="524"/>
        </pc:sldMkLst>
        <pc:spChg chg="del">
          <ac:chgData name="viswavardhanreddy karna" userId="5a390ab63fad983c" providerId="LiveId" clId="{3D92EC0B-C5E1-4B15-84D7-DD9467CAC83C}" dt="2024-05-26T14:51:37.573" v="4558" actId="478"/>
          <ac:spMkLst>
            <pc:docMk/>
            <pc:sldMk cId="0" sldId="524"/>
            <ac:spMk id="2" creationId="{CEF45A16-B940-DB00-0979-84AA3B741DE4}"/>
          </ac:spMkLst>
        </pc:spChg>
        <pc:spChg chg="mod">
          <ac:chgData name="viswavardhanreddy karna" userId="5a390ab63fad983c" providerId="LiveId" clId="{3D92EC0B-C5E1-4B15-84D7-DD9467CAC83C}" dt="2024-05-12T16:15:37.993" v="1120" actId="20577"/>
          <ac:spMkLst>
            <pc:docMk/>
            <pc:sldMk cId="0" sldId="524"/>
            <ac:spMk id="3" creationId="{1BE9A8FD-2D1A-487B-9726-1548A840948A}"/>
          </ac:spMkLst>
        </pc:spChg>
        <pc:spChg chg="del">
          <ac:chgData name="viswavardhanreddy karna" userId="5a390ab63fad983c" providerId="LiveId" clId="{3D92EC0B-C5E1-4B15-84D7-DD9467CAC83C}" dt="2024-05-26T14:51:36.915" v="4557" actId="478"/>
          <ac:spMkLst>
            <pc:docMk/>
            <pc:sldMk cId="0" sldId="524"/>
            <ac:spMk id="3" creationId="{2A9E3B32-F7AC-C417-6ECD-5210E05CB63C}"/>
          </ac:spMkLst>
        </pc:spChg>
        <pc:spChg chg="mod">
          <ac:chgData name="viswavardhanreddy karna" userId="5a390ab63fad983c" providerId="LiveId" clId="{3D92EC0B-C5E1-4B15-84D7-DD9467CAC83C}" dt="2024-05-26T14:51:33.870" v="4555" actId="27636"/>
          <ac:spMkLst>
            <pc:docMk/>
            <pc:sldMk cId="0" sldId="524"/>
            <ac:spMk id="6146" creationId="{00000000-0000-0000-0000-000000000000}"/>
          </ac:spMkLst>
        </pc:spChg>
        <pc:spChg chg="mod">
          <ac:chgData name="viswavardhanreddy karna" userId="5a390ab63fad983c" providerId="LiveId" clId="{3D92EC0B-C5E1-4B15-84D7-DD9467CAC83C}" dt="2024-06-23T06:44:41.937" v="5699" actId="20577"/>
          <ac:spMkLst>
            <pc:docMk/>
            <pc:sldMk cId="0" sldId="524"/>
            <ac:spMk id="6147" creationId="{00000000-0000-0000-0000-000000000000}"/>
          </ac:spMkLst>
        </pc:spChg>
        <pc:spChg chg="mod">
          <ac:chgData name="viswavardhanreddy karna" userId="5a390ab63fad983c" providerId="LiveId" clId="{3D92EC0B-C5E1-4B15-84D7-DD9467CAC83C}" dt="2024-05-12T16:15:47.276" v="1124" actId="1076"/>
          <ac:spMkLst>
            <pc:docMk/>
            <pc:sldMk cId="0" sldId="524"/>
            <ac:spMk id="22530" creationId="{EA17A043-A99E-4F99-8E83-AFB0B7151EDB}"/>
          </ac:spMkLst>
        </pc:spChg>
      </pc:sldChg>
      <pc:sldChg chg="modSp add del mod">
        <pc:chgData name="viswavardhanreddy karna" userId="5a390ab63fad983c" providerId="LiveId" clId="{3D92EC0B-C5E1-4B15-84D7-DD9467CAC83C}" dt="2024-05-26T14:28:01.741" v="4465" actId="47"/>
        <pc:sldMkLst>
          <pc:docMk/>
          <pc:sldMk cId="0" sldId="530"/>
        </pc:sldMkLst>
        <pc:spChg chg="mod">
          <ac:chgData name="viswavardhanreddy karna" userId="5a390ab63fad983c" providerId="LiveId" clId="{3D92EC0B-C5E1-4B15-84D7-DD9467CAC83C}" dt="2024-05-18T04:31:15.104" v="1967" actId="20577"/>
          <ac:spMkLst>
            <pc:docMk/>
            <pc:sldMk cId="0" sldId="530"/>
            <ac:spMk id="4" creationId="{FCF583A6-A1D0-493D-B903-52CBF1B6C336}"/>
          </ac:spMkLst>
        </pc:spChg>
        <pc:spChg chg="mod">
          <ac:chgData name="viswavardhanreddy karna" userId="5a390ab63fad983c" providerId="LiveId" clId="{3D92EC0B-C5E1-4B15-84D7-DD9467CAC83C}" dt="2024-05-18T04:28:25.777" v="1954" actId="27636"/>
          <ac:spMkLst>
            <pc:docMk/>
            <pc:sldMk cId="0" sldId="530"/>
            <ac:spMk id="36866" creationId="{F7D86A48-57D6-4F27-90C2-CCAC90C22EC1}"/>
          </ac:spMkLst>
        </pc:spChg>
      </pc:sldChg>
      <pc:sldChg chg="modSp add del mod">
        <pc:chgData name="viswavardhanreddy karna" userId="5a390ab63fad983c" providerId="LiveId" clId="{3D92EC0B-C5E1-4B15-84D7-DD9467CAC83C}" dt="2024-05-26T14:28:02.149" v="4473" actId="47"/>
        <pc:sldMkLst>
          <pc:docMk/>
          <pc:sldMk cId="0" sldId="533"/>
        </pc:sldMkLst>
        <pc:spChg chg="mod">
          <ac:chgData name="viswavardhanreddy karna" userId="5a390ab63fad983c" providerId="LiveId" clId="{3D92EC0B-C5E1-4B15-84D7-DD9467CAC83C}" dt="2024-05-18T04:36:44.515" v="1986" actId="20577"/>
          <ac:spMkLst>
            <pc:docMk/>
            <pc:sldMk cId="0" sldId="533"/>
            <ac:spMk id="3" creationId="{12A15321-786A-4187-BDEF-11C03ECF3F9E}"/>
          </ac:spMkLst>
        </pc:spChg>
        <pc:spChg chg="mod">
          <ac:chgData name="viswavardhanreddy karna" userId="5a390ab63fad983c" providerId="LiveId" clId="{3D92EC0B-C5E1-4B15-84D7-DD9467CAC83C}" dt="2024-05-18T04:36:40.647" v="1985" actId="27636"/>
          <ac:spMkLst>
            <pc:docMk/>
            <pc:sldMk cId="0" sldId="533"/>
            <ac:spMk id="39939" creationId="{AB2C2B6F-910C-479E-BDA6-BC8AE1D85599}"/>
          </ac:spMkLst>
        </pc:spChg>
      </pc:sldChg>
      <pc:sldChg chg="modSp add del mod">
        <pc:chgData name="viswavardhanreddy karna" userId="5a390ab63fad983c" providerId="LiveId" clId="{3D92EC0B-C5E1-4B15-84D7-DD9467CAC83C}" dt="2024-05-26T14:28:02.357" v="4475" actId="47"/>
        <pc:sldMkLst>
          <pc:docMk/>
          <pc:sldMk cId="0" sldId="534"/>
        </pc:sldMkLst>
        <pc:spChg chg="mod">
          <ac:chgData name="viswavardhanreddy karna" userId="5a390ab63fad983c" providerId="LiveId" clId="{3D92EC0B-C5E1-4B15-84D7-DD9467CAC83C}" dt="2024-05-18T04:38:26.646" v="1993" actId="20577"/>
          <ac:spMkLst>
            <pc:docMk/>
            <pc:sldMk cId="0" sldId="534"/>
            <ac:spMk id="3" creationId="{AB5775EE-0CCC-4CEC-A935-C48915E036CA}"/>
          </ac:spMkLst>
        </pc:spChg>
        <pc:spChg chg="mod">
          <ac:chgData name="viswavardhanreddy karna" userId="5a390ab63fad983c" providerId="LiveId" clId="{3D92EC0B-C5E1-4B15-84D7-DD9467CAC83C}" dt="2024-05-18T04:38:04.344" v="1988" actId="27636"/>
          <ac:spMkLst>
            <pc:docMk/>
            <pc:sldMk cId="0" sldId="534"/>
            <ac:spMk id="41986" creationId="{10A1E003-1F58-4368-A5F0-15CBF9E8B5B0}"/>
          </ac:spMkLst>
        </pc:spChg>
      </pc:sldChg>
      <pc:sldChg chg="delSp modSp add mod">
        <pc:chgData name="viswavardhanreddy karna" userId="5a390ab63fad983c" providerId="LiveId" clId="{3D92EC0B-C5E1-4B15-84D7-DD9467CAC83C}" dt="2024-06-23T13:43:54.046" v="5977" actId="478"/>
        <pc:sldMkLst>
          <pc:docMk/>
          <pc:sldMk cId="0" sldId="537"/>
        </pc:sldMkLst>
        <pc:spChg chg="del">
          <ac:chgData name="viswavardhanreddy karna" userId="5a390ab63fad983c" providerId="LiveId" clId="{3D92EC0B-C5E1-4B15-84D7-DD9467CAC83C}" dt="2024-06-23T13:43:54.046" v="5977" actId="478"/>
          <ac:spMkLst>
            <pc:docMk/>
            <pc:sldMk cId="0" sldId="537"/>
            <ac:spMk id="2" creationId="{7DEC28BE-06D8-0EB9-8EA2-52009D2B5F80}"/>
          </ac:spMkLst>
        </pc:spChg>
        <pc:spChg chg="del">
          <ac:chgData name="viswavardhanreddy karna" userId="5a390ab63fad983c" providerId="LiveId" clId="{3D92EC0B-C5E1-4B15-84D7-DD9467CAC83C}" dt="2024-06-23T13:43:51.655" v="5976" actId="478"/>
          <ac:spMkLst>
            <pc:docMk/>
            <pc:sldMk cId="0" sldId="537"/>
            <ac:spMk id="3" creationId="{708859E9-95C5-1DAD-2371-D875344227D3}"/>
          </ac:spMkLst>
        </pc:spChg>
        <pc:spChg chg="mod">
          <ac:chgData name="viswavardhanreddy karna" userId="5a390ab63fad983c" providerId="LiveId" clId="{3D92EC0B-C5E1-4B15-84D7-DD9467CAC83C}" dt="2024-06-23T13:43:33.145" v="5967" actId="27636"/>
          <ac:spMkLst>
            <pc:docMk/>
            <pc:sldMk cId="0" sldId="537"/>
            <ac:spMk id="19458" creationId="{00000000-0000-0000-0000-000000000000}"/>
          </ac:spMkLst>
        </pc:spChg>
        <pc:spChg chg="mod">
          <ac:chgData name="viswavardhanreddy karna" userId="5a390ab63fad983c" providerId="LiveId" clId="{3D92EC0B-C5E1-4B15-84D7-DD9467CAC83C}" dt="2024-06-23T13:43:38.097" v="5975" actId="1076"/>
          <ac:spMkLst>
            <pc:docMk/>
            <pc:sldMk cId="0" sldId="537"/>
            <ac:spMk id="19459" creationId="{00000000-0000-0000-0000-000000000000}"/>
          </ac:spMkLst>
        </pc:spChg>
      </pc:sldChg>
      <pc:sldChg chg="delSp modSp add mod">
        <pc:chgData name="viswavardhanreddy karna" userId="5a390ab63fad983c" providerId="LiveId" clId="{3D92EC0B-C5E1-4B15-84D7-DD9467CAC83C}" dt="2024-06-23T13:44:33.324" v="5986" actId="478"/>
        <pc:sldMkLst>
          <pc:docMk/>
          <pc:sldMk cId="0" sldId="538"/>
        </pc:sldMkLst>
        <pc:spChg chg="del">
          <ac:chgData name="viswavardhanreddy karna" userId="5a390ab63fad983c" providerId="LiveId" clId="{3D92EC0B-C5E1-4B15-84D7-DD9467CAC83C}" dt="2024-06-23T13:44:33.324" v="5986" actId="478"/>
          <ac:spMkLst>
            <pc:docMk/>
            <pc:sldMk cId="0" sldId="538"/>
            <ac:spMk id="2" creationId="{1772B57E-740B-1E27-7248-CED97B5942D2}"/>
          </ac:spMkLst>
        </pc:spChg>
        <pc:spChg chg="del">
          <ac:chgData name="viswavardhanreddy karna" userId="5a390ab63fad983c" providerId="LiveId" clId="{3D92EC0B-C5E1-4B15-84D7-DD9467CAC83C}" dt="2024-06-23T13:44:31.326" v="5985" actId="478"/>
          <ac:spMkLst>
            <pc:docMk/>
            <pc:sldMk cId="0" sldId="538"/>
            <ac:spMk id="3" creationId="{BC94D6A7-5504-C7F0-E274-5C6650972BF1}"/>
          </ac:spMkLst>
        </pc:spChg>
        <pc:spChg chg="mod">
          <ac:chgData name="viswavardhanreddy karna" userId="5a390ab63fad983c" providerId="LiveId" clId="{3D92EC0B-C5E1-4B15-84D7-DD9467CAC83C}" dt="2024-06-23T13:43:33.189" v="5972" actId="27636"/>
          <ac:spMkLst>
            <pc:docMk/>
            <pc:sldMk cId="0" sldId="538"/>
            <ac:spMk id="23554" creationId="{00000000-0000-0000-0000-000000000000}"/>
          </ac:spMkLst>
        </pc:spChg>
      </pc:sldChg>
      <pc:sldChg chg="delSp modSp add mod">
        <pc:chgData name="viswavardhanreddy karna" userId="5a390ab63fad983c" providerId="LiveId" clId="{3D92EC0B-C5E1-4B15-84D7-DD9467CAC83C}" dt="2024-06-23T13:44:03.927" v="5979" actId="478"/>
        <pc:sldMkLst>
          <pc:docMk/>
          <pc:sldMk cId="0" sldId="539"/>
        </pc:sldMkLst>
        <pc:spChg chg="del">
          <ac:chgData name="viswavardhanreddy karna" userId="5a390ab63fad983c" providerId="LiveId" clId="{3D92EC0B-C5E1-4B15-84D7-DD9467CAC83C}" dt="2024-06-23T13:44:03.927" v="5979" actId="478"/>
          <ac:spMkLst>
            <pc:docMk/>
            <pc:sldMk cId="0" sldId="539"/>
            <ac:spMk id="2" creationId="{9D2BB616-8FF3-CC87-9637-BFBA683BF80C}"/>
          </ac:spMkLst>
        </pc:spChg>
        <pc:spChg chg="del">
          <ac:chgData name="viswavardhanreddy karna" userId="5a390ab63fad983c" providerId="LiveId" clId="{3D92EC0B-C5E1-4B15-84D7-DD9467CAC83C}" dt="2024-06-23T13:44:01.893" v="5978" actId="478"/>
          <ac:spMkLst>
            <pc:docMk/>
            <pc:sldMk cId="0" sldId="539"/>
            <ac:spMk id="3" creationId="{B7CA0FBF-1C6F-298C-C995-10C5369B72D7}"/>
          </ac:spMkLst>
        </pc:spChg>
        <pc:spChg chg="mod">
          <ac:chgData name="viswavardhanreddy karna" userId="5a390ab63fad983c" providerId="LiveId" clId="{3D92EC0B-C5E1-4B15-84D7-DD9467CAC83C}" dt="2024-06-23T13:43:33.173" v="5969" actId="27636"/>
          <ac:spMkLst>
            <pc:docMk/>
            <pc:sldMk cId="0" sldId="539"/>
            <ac:spMk id="20482" creationId="{00000000-0000-0000-0000-000000000000}"/>
          </ac:spMkLst>
        </pc:spChg>
        <pc:spChg chg="mod">
          <ac:chgData name="viswavardhanreddy karna" userId="5a390ab63fad983c" providerId="LiveId" clId="{3D92EC0B-C5E1-4B15-84D7-DD9467CAC83C}" dt="2024-06-23T13:43:33.173" v="5968" actId="27636"/>
          <ac:spMkLst>
            <pc:docMk/>
            <pc:sldMk cId="0" sldId="539"/>
            <ac:spMk id="1115139" creationId="{00000000-0000-0000-0000-000000000000}"/>
          </ac:spMkLst>
        </pc:spChg>
      </pc:sldChg>
      <pc:sldChg chg="delSp modSp add del mod">
        <pc:chgData name="viswavardhanreddy karna" userId="5a390ab63fad983c" providerId="LiveId" clId="{3D92EC0B-C5E1-4B15-84D7-DD9467CAC83C}" dt="2024-06-24T06:41:35.544" v="6025" actId="47"/>
        <pc:sldMkLst>
          <pc:docMk/>
          <pc:sldMk cId="0" sldId="540"/>
        </pc:sldMkLst>
        <pc:spChg chg="del">
          <ac:chgData name="viswavardhanreddy karna" userId="5a390ab63fad983c" providerId="LiveId" clId="{3D92EC0B-C5E1-4B15-84D7-DD9467CAC83C}" dt="2024-06-23T13:44:15.776" v="5981" actId="478"/>
          <ac:spMkLst>
            <pc:docMk/>
            <pc:sldMk cId="0" sldId="540"/>
            <ac:spMk id="2" creationId="{1472865F-69D1-992E-B850-FCDA174DEE24}"/>
          </ac:spMkLst>
        </pc:spChg>
        <pc:spChg chg="del">
          <ac:chgData name="viswavardhanreddy karna" userId="5a390ab63fad983c" providerId="LiveId" clId="{3D92EC0B-C5E1-4B15-84D7-DD9467CAC83C}" dt="2024-06-23T13:44:13.468" v="5980" actId="478"/>
          <ac:spMkLst>
            <pc:docMk/>
            <pc:sldMk cId="0" sldId="540"/>
            <ac:spMk id="3" creationId="{9E8875D7-A816-83A1-435D-8BEBA6C38176}"/>
          </ac:spMkLst>
        </pc:spChg>
        <pc:spChg chg="mod">
          <ac:chgData name="viswavardhanreddy karna" userId="5a390ab63fad983c" providerId="LiveId" clId="{3D92EC0B-C5E1-4B15-84D7-DD9467CAC83C}" dt="2024-06-23T13:43:33.189" v="5970" actId="27636"/>
          <ac:spMkLst>
            <pc:docMk/>
            <pc:sldMk cId="0" sldId="540"/>
            <ac:spMk id="21506" creationId="{00000000-0000-0000-0000-000000000000}"/>
          </ac:spMkLst>
        </pc:spChg>
      </pc:sldChg>
      <pc:sldChg chg="delSp modSp add del mod">
        <pc:chgData name="viswavardhanreddy karna" userId="5a390ab63fad983c" providerId="LiveId" clId="{3D92EC0B-C5E1-4B15-84D7-DD9467CAC83C}" dt="2024-06-23T13:44:26.971" v="5984" actId="1076"/>
        <pc:sldMkLst>
          <pc:docMk/>
          <pc:sldMk cId="0" sldId="541"/>
        </pc:sldMkLst>
        <pc:spChg chg="del">
          <ac:chgData name="viswavardhanreddy karna" userId="5a390ab63fad983c" providerId="LiveId" clId="{3D92EC0B-C5E1-4B15-84D7-DD9467CAC83C}" dt="2024-06-23T13:44:22.398" v="5983" actId="478"/>
          <ac:spMkLst>
            <pc:docMk/>
            <pc:sldMk cId="0" sldId="541"/>
            <ac:spMk id="2" creationId="{A8DEF804-FAF6-EB4B-EAB9-98A7BEE25491}"/>
          </ac:spMkLst>
        </pc:spChg>
        <pc:spChg chg="del">
          <ac:chgData name="viswavardhanreddy karna" userId="5a390ab63fad983c" providerId="LiveId" clId="{3D92EC0B-C5E1-4B15-84D7-DD9467CAC83C}" dt="2024-06-23T13:44:20.650" v="5982" actId="478"/>
          <ac:spMkLst>
            <pc:docMk/>
            <pc:sldMk cId="0" sldId="541"/>
            <ac:spMk id="3" creationId="{28A9D0C9-744E-4B2E-84B1-D67DD083254E}"/>
          </ac:spMkLst>
        </pc:spChg>
        <pc:spChg chg="mod">
          <ac:chgData name="viswavardhanreddy karna" userId="5a390ab63fad983c" providerId="LiveId" clId="{3D92EC0B-C5E1-4B15-84D7-DD9467CAC83C}" dt="2024-05-18T04:47:49.318" v="1998" actId="20577"/>
          <ac:spMkLst>
            <pc:docMk/>
            <pc:sldMk cId="0" sldId="541"/>
            <ac:spMk id="3" creationId="{48F8608D-BB56-49C4-9747-DF039EF2DBC4}"/>
          </ac:spMkLst>
        </pc:spChg>
        <pc:spChg chg="mod">
          <ac:chgData name="viswavardhanreddy karna" userId="5a390ab63fad983c" providerId="LiveId" clId="{3D92EC0B-C5E1-4B15-84D7-DD9467CAC83C}" dt="2024-05-18T04:47:53.231" v="1999" actId="1076"/>
          <ac:spMkLst>
            <pc:docMk/>
            <pc:sldMk cId="0" sldId="541"/>
            <ac:spMk id="5" creationId="{0CAA0C4D-0C59-4BFA-A6F3-3CB425CAB844}"/>
          </ac:spMkLst>
        </pc:spChg>
        <pc:spChg chg="mod">
          <ac:chgData name="viswavardhanreddy karna" userId="5a390ab63fad983c" providerId="LiveId" clId="{3D92EC0B-C5E1-4B15-84D7-DD9467CAC83C}" dt="2024-06-23T13:43:33.189" v="5971" actId="27636"/>
          <ac:spMkLst>
            <pc:docMk/>
            <pc:sldMk cId="0" sldId="541"/>
            <ac:spMk id="22530" creationId="{00000000-0000-0000-0000-000000000000}"/>
          </ac:spMkLst>
        </pc:spChg>
        <pc:spChg chg="mod">
          <ac:chgData name="viswavardhanreddy karna" userId="5a390ab63fad983c" providerId="LiveId" clId="{3D92EC0B-C5E1-4B15-84D7-DD9467CAC83C}" dt="2024-05-18T04:47:44.833" v="1995" actId="27636"/>
          <ac:spMkLst>
            <pc:docMk/>
            <pc:sldMk cId="0" sldId="541"/>
            <ac:spMk id="46082" creationId="{3D866F26-FADC-4DC3-8B26-F5BFD39B8C4C}"/>
          </ac:spMkLst>
        </pc:spChg>
        <pc:graphicFrameChg chg="mod">
          <ac:chgData name="viswavardhanreddy karna" userId="5a390ab63fad983c" providerId="LiveId" clId="{3D92EC0B-C5E1-4B15-84D7-DD9467CAC83C}" dt="2024-06-23T13:44:26.971" v="5984" actId="1076"/>
          <ac:graphicFrameMkLst>
            <pc:docMk/>
            <pc:sldMk cId="0" sldId="541"/>
            <ac:graphicFrameMk id="46083" creationId="{00000000-0000-0000-0000-000000000000}"/>
          </ac:graphicFrameMkLst>
        </pc:graphicFrameChg>
      </pc:sldChg>
      <pc:sldChg chg="delSp modSp add del mod">
        <pc:chgData name="viswavardhanreddy karna" userId="5a390ab63fad983c" providerId="LiveId" clId="{3D92EC0B-C5E1-4B15-84D7-DD9467CAC83C}" dt="2024-06-24T06:57:21.775" v="6033" actId="27636"/>
        <pc:sldMkLst>
          <pc:docMk/>
          <pc:sldMk cId="0" sldId="542"/>
        </pc:sldMkLst>
        <pc:spChg chg="del">
          <ac:chgData name="viswavardhanreddy karna" userId="5a390ab63fad983c" providerId="LiveId" clId="{3D92EC0B-C5E1-4B15-84D7-DD9467CAC83C}" dt="2024-06-23T13:44:42.474" v="5988" actId="478"/>
          <ac:spMkLst>
            <pc:docMk/>
            <pc:sldMk cId="0" sldId="542"/>
            <ac:spMk id="2" creationId="{7B150A3B-2D0A-D51A-19BE-F21704829365}"/>
          </ac:spMkLst>
        </pc:spChg>
        <pc:spChg chg="del">
          <ac:chgData name="viswavardhanreddy karna" userId="5a390ab63fad983c" providerId="LiveId" clId="{3D92EC0B-C5E1-4B15-84D7-DD9467CAC83C}" dt="2024-06-23T13:44:40.152" v="5987" actId="478"/>
          <ac:spMkLst>
            <pc:docMk/>
            <pc:sldMk cId="0" sldId="542"/>
            <ac:spMk id="3" creationId="{0EB7309E-651A-8621-93D9-CB3F62266EB1}"/>
          </ac:spMkLst>
        </pc:spChg>
        <pc:spChg chg="mod">
          <ac:chgData name="viswavardhanreddy karna" userId="5a390ab63fad983c" providerId="LiveId" clId="{3D92EC0B-C5E1-4B15-84D7-DD9467CAC83C}" dt="2024-05-18T04:47:44.784" v="1994"/>
          <ac:spMkLst>
            <pc:docMk/>
            <pc:sldMk cId="0" sldId="542"/>
            <ac:spMk id="3" creationId="{83B36D0A-2036-4D71-914C-82F886F18CEF}"/>
          </ac:spMkLst>
        </pc:spChg>
        <pc:spChg chg="mod">
          <ac:chgData name="viswavardhanreddy karna" userId="5a390ab63fad983c" providerId="LiveId" clId="{3D92EC0B-C5E1-4B15-84D7-DD9467CAC83C}" dt="2024-06-23T13:43:33.205" v="5974" actId="27636"/>
          <ac:spMkLst>
            <pc:docMk/>
            <pc:sldMk cId="0" sldId="542"/>
            <ac:spMk id="24578" creationId="{00000000-0000-0000-0000-000000000000}"/>
          </ac:spMkLst>
        </pc:spChg>
        <pc:spChg chg="mod">
          <ac:chgData name="viswavardhanreddy karna" userId="5a390ab63fad983c" providerId="LiveId" clId="{3D92EC0B-C5E1-4B15-84D7-DD9467CAC83C}" dt="2024-06-24T06:57:21.775" v="6033" actId="27636"/>
          <ac:spMkLst>
            <pc:docMk/>
            <pc:sldMk cId="0" sldId="542"/>
            <ac:spMk id="24579" creationId="{00000000-0000-0000-0000-000000000000}"/>
          </ac:spMkLst>
        </pc:spChg>
        <pc:spChg chg="mod">
          <ac:chgData name="viswavardhanreddy karna" userId="5a390ab63fad983c" providerId="LiveId" clId="{3D92EC0B-C5E1-4B15-84D7-DD9467CAC83C}" dt="2024-05-18T04:48:06.428" v="2001" actId="1076"/>
          <ac:spMkLst>
            <pc:docMk/>
            <pc:sldMk cId="0" sldId="542"/>
            <ac:spMk id="48130" creationId="{B8CD58B2-C215-42EA-99AE-465A35C19900}"/>
          </ac:spMkLst>
        </pc:spChg>
        <pc:spChg chg="mod">
          <ac:chgData name="viswavardhanreddy karna" userId="5a390ab63fad983c" providerId="LiveId" clId="{3D92EC0B-C5E1-4B15-84D7-DD9467CAC83C}" dt="2024-05-18T04:48:02.493" v="2000" actId="1076"/>
          <ac:spMkLst>
            <pc:docMk/>
            <pc:sldMk cId="0" sldId="542"/>
            <ac:spMk id="59395" creationId="{71577A7D-B33F-45DB-BD8E-5BC6AF1E3105}"/>
          </ac:spMkLst>
        </pc:spChg>
      </pc:sldChg>
      <pc:sldChg chg="delSp add del mod">
        <pc:chgData name="viswavardhanreddy karna" userId="5a390ab63fad983c" providerId="LiveId" clId="{3D92EC0B-C5E1-4B15-84D7-DD9467CAC83C}" dt="2024-05-26T14:28:08.170" v="4537" actId="47"/>
        <pc:sldMkLst>
          <pc:docMk/>
          <pc:sldMk cId="0" sldId="543"/>
        </pc:sldMkLst>
        <pc:spChg chg="del">
          <ac:chgData name="viswavardhanreddy karna" userId="5a390ab63fad983c" providerId="LiveId" clId="{3D92EC0B-C5E1-4B15-84D7-DD9467CAC83C}" dt="2024-05-26T14:27:51.678" v="4417" actId="478"/>
          <ac:spMkLst>
            <pc:docMk/>
            <pc:sldMk cId="0" sldId="543"/>
            <ac:spMk id="3" creationId="{60BA82B8-7118-64A2-27FE-273236A45EED}"/>
          </ac:spMkLst>
        </pc:spChg>
        <pc:spChg chg="del">
          <ac:chgData name="viswavardhanreddy karna" userId="5a390ab63fad983c" providerId="LiveId" clId="{3D92EC0B-C5E1-4B15-84D7-DD9467CAC83C}" dt="2024-05-26T14:27:52.390" v="4418" actId="478"/>
          <ac:spMkLst>
            <pc:docMk/>
            <pc:sldMk cId="0" sldId="543"/>
            <ac:spMk id="5" creationId="{DF5FF270-6E45-8418-A98F-A95F415C6AF9}"/>
          </ac:spMkLst>
        </pc:spChg>
      </pc:sldChg>
      <pc:sldChg chg="modSp add del mod">
        <pc:chgData name="viswavardhanreddy karna" userId="5a390ab63fad983c" providerId="LiveId" clId="{3D92EC0B-C5E1-4B15-84D7-DD9467CAC83C}" dt="2024-05-26T14:28:01.189" v="4455" actId="47"/>
        <pc:sldMkLst>
          <pc:docMk/>
          <pc:sldMk cId="0" sldId="544"/>
        </pc:sldMkLst>
        <pc:spChg chg="mod">
          <ac:chgData name="viswavardhanreddy karna" userId="5a390ab63fad983c" providerId="LiveId" clId="{3D92EC0B-C5E1-4B15-84D7-DD9467CAC83C}" dt="2024-05-12T16:17:59.432" v="1129" actId="20577"/>
          <ac:spMkLst>
            <pc:docMk/>
            <pc:sldMk cId="0" sldId="544"/>
            <ac:spMk id="3" creationId="{14E2BAAB-9EA3-4F96-A555-24A3123E7DDA}"/>
          </ac:spMkLst>
        </pc:spChg>
        <pc:spChg chg="mod">
          <ac:chgData name="viswavardhanreddy karna" userId="5a390ab63fad983c" providerId="LiveId" clId="{3D92EC0B-C5E1-4B15-84D7-DD9467CAC83C}" dt="2024-05-12T16:16:00.306" v="1128" actId="14100"/>
          <ac:spMkLst>
            <pc:docMk/>
            <pc:sldMk cId="0" sldId="544"/>
            <ac:spMk id="23554" creationId="{6D0852F6-70DB-4D98-9F93-B243381ADB71}"/>
          </ac:spMkLst>
        </pc:spChg>
      </pc:sldChg>
      <pc:sldChg chg="modSp add del mod">
        <pc:chgData name="viswavardhanreddy karna" userId="5a390ab63fad983c" providerId="LiveId" clId="{3D92EC0B-C5E1-4B15-84D7-DD9467CAC83C}" dt="2024-05-26T14:28:01.665" v="4463" actId="47"/>
        <pc:sldMkLst>
          <pc:docMk/>
          <pc:sldMk cId="0" sldId="556"/>
        </pc:sldMkLst>
        <pc:spChg chg="mod">
          <ac:chgData name="viswavardhanreddy karna" userId="5a390ab63fad983c" providerId="LiveId" clId="{3D92EC0B-C5E1-4B15-84D7-DD9467CAC83C}" dt="2024-05-18T04:25:55.174" v="1922"/>
          <ac:spMkLst>
            <pc:docMk/>
            <pc:sldMk cId="0" sldId="556"/>
            <ac:spMk id="3" creationId="{F3F61E7E-E2B4-4C81-BA18-B27510545930}"/>
          </ac:spMkLst>
        </pc:spChg>
        <pc:spChg chg="mod">
          <ac:chgData name="viswavardhanreddy karna" userId="5a390ab63fad983c" providerId="LiveId" clId="{3D92EC0B-C5E1-4B15-84D7-DD9467CAC83C}" dt="2024-05-18T04:26:01.422" v="1924" actId="1076"/>
          <ac:spMkLst>
            <pc:docMk/>
            <pc:sldMk cId="0" sldId="556"/>
            <ac:spMk id="33794" creationId="{D0797F97-8737-4196-8F78-DDED39E93034}"/>
          </ac:spMkLst>
        </pc:spChg>
      </pc:sldChg>
      <pc:sldChg chg="modSp add del mod">
        <pc:chgData name="viswavardhanreddy karna" userId="5a390ab63fad983c" providerId="LiveId" clId="{3D92EC0B-C5E1-4B15-84D7-DD9467CAC83C}" dt="2024-05-26T14:28:01.630" v="4462" actId="47"/>
        <pc:sldMkLst>
          <pc:docMk/>
          <pc:sldMk cId="0" sldId="557"/>
        </pc:sldMkLst>
        <pc:spChg chg="mod">
          <ac:chgData name="viswavardhanreddy karna" userId="5a390ab63fad983c" providerId="LiveId" clId="{3D92EC0B-C5E1-4B15-84D7-DD9467CAC83C}" dt="2024-05-12T16:28:41.531" v="1197" actId="20577"/>
          <ac:spMkLst>
            <pc:docMk/>
            <pc:sldMk cId="0" sldId="557"/>
            <ac:spMk id="3" creationId="{0BC577CD-6375-4037-AF91-7D5217464712}"/>
          </ac:spMkLst>
        </pc:spChg>
        <pc:spChg chg="mod">
          <ac:chgData name="viswavardhanreddy karna" userId="5a390ab63fad983c" providerId="LiveId" clId="{3D92EC0B-C5E1-4B15-84D7-DD9467CAC83C}" dt="2024-05-13T14:43:25.826" v="1252" actId="1076"/>
          <ac:spMkLst>
            <pc:docMk/>
            <pc:sldMk cId="0" sldId="557"/>
            <ac:spMk id="5" creationId="{D989D467-96B7-4957-8CBB-957EA842E579}"/>
          </ac:spMkLst>
        </pc:spChg>
        <pc:spChg chg="mod">
          <ac:chgData name="viswavardhanreddy karna" userId="5a390ab63fad983c" providerId="LiveId" clId="{3D92EC0B-C5E1-4B15-84D7-DD9467CAC83C}" dt="2024-05-13T14:43:29.362" v="1253" actId="1076"/>
          <ac:spMkLst>
            <pc:docMk/>
            <pc:sldMk cId="0" sldId="557"/>
            <ac:spMk id="6" creationId="{3963CADD-D3F9-4F19-86AC-DFFC8646078B}"/>
          </ac:spMkLst>
        </pc:spChg>
        <pc:spChg chg="mod">
          <ac:chgData name="viswavardhanreddy karna" userId="5a390ab63fad983c" providerId="LiveId" clId="{3D92EC0B-C5E1-4B15-84D7-DD9467CAC83C}" dt="2024-05-13T14:43:39.749" v="1255" actId="1076"/>
          <ac:spMkLst>
            <pc:docMk/>
            <pc:sldMk cId="0" sldId="557"/>
            <ac:spMk id="11" creationId="{F6438D47-46F9-4B37-925E-AF20A2580B3D}"/>
          </ac:spMkLst>
        </pc:spChg>
        <pc:spChg chg="mod">
          <ac:chgData name="viswavardhanreddy karna" userId="5a390ab63fad983c" providerId="LiveId" clId="{3D92EC0B-C5E1-4B15-84D7-DD9467CAC83C}" dt="2024-05-13T14:43:47.127" v="1256" actId="1076"/>
          <ac:spMkLst>
            <pc:docMk/>
            <pc:sldMk cId="0" sldId="557"/>
            <ac:spMk id="12" creationId="{CA2DF867-A064-4484-9470-5F98CC018994}"/>
          </ac:spMkLst>
        </pc:spChg>
        <pc:spChg chg="mod">
          <ac:chgData name="viswavardhanreddy karna" userId="5a390ab63fad983c" providerId="LiveId" clId="{3D92EC0B-C5E1-4B15-84D7-DD9467CAC83C}" dt="2024-05-12T16:28:44.069" v="1198" actId="207"/>
          <ac:spMkLst>
            <pc:docMk/>
            <pc:sldMk cId="0" sldId="557"/>
            <ac:spMk id="28674" creationId="{6BB4EB6D-D451-45BA-9136-20124E60E981}"/>
          </ac:spMkLst>
        </pc:spChg>
        <pc:spChg chg="mod">
          <ac:chgData name="viswavardhanreddy karna" userId="5a390ab63fad983c" providerId="LiveId" clId="{3D92EC0B-C5E1-4B15-84D7-DD9467CAC83C}" dt="2024-05-13T14:43:22.174" v="1251" actId="27636"/>
          <ac:spMkLst>
            <pc:docMk/>
            <pc:sldMk cId="0" sldId="557"/>
            <ac:spMk id="28675" creationId="{60C85A6B-940F-44C4-B348-A9948B68EDF3}"/>
          </ac:spMkLst>
        </pc:spChg>
      </pc:sldChg>
      <pc:sldChg chg="modSp add del mod">
        <pc:chgData name="viswavardhanreddy karna" userId="5a390ab63fad983c" providerId="LiveId" clId="{3D92EC0B-C5E1-4B15-84D7-DD9467CAC83C}" dt="2024-05-26T14:28:02.239" v="4474" actId="47"/>
        <pc:sldMkLst>
          <pc:docMk/>
          <pc:sldMk cId="0" sldId="558"/>
        </pc:sldMkLst>
        <pc:spChg chg="mod">
          <ac:chgData name="viswavardhanreddy karna" userId="5a390ab63fad983c" providerId="LiveId" clId="{3D92EC0B-C5E1-4B15-84D7-DD9467CAC83C}" dt="2024-05-18T04:38:04.264" v="1987"/>
          <ac:spMkLst>
            <pc:docMk/>
            <pc:sldMk cId="0" sldId="558"/>
            <ac:spMk id="3" creationId="{0D5981B3-B9E5-4312-A3FF-56AA0D2D9547}"/>
          </ac:spMkLst>
        </pc:spChg>
        <pc:spChg chg="mod">
          <ac:chgData name="viswavardhanreddy karna" userId="5a390ab63fad983c" providerId="LiveId" clId="{3D92EC0B-C5E1-4B15-84D7-DD9467CAC83C}" dt="2024-05-18T04:38:17.554" v="1992" actId="1076"/>
          <ac:spMkLst>
            <pc:docMk/>
            <pc:sldMk cId="0" sldId="558"/>
            <ac:spMk id="40962" creationId="{7F7C2F9D-2C4C-4514-9ABF-3E8CBEF465F0}"/>
          </ac:spMkLst>
        </pc:spChg>
      </pc:sldChg>
      <pc:sldChg chg="modSp add del mod">
        <pc:chgData name="viswavardhanreddy karna" userId="5a390ab63fad983c" providerId="LiveId" clId="{3D92EC0B-C5E1-4B15-84D7-DD9467CAC83C}" dt="2024-05-26T14:28:02.498" v="4477" actId="47"/>
        <pc:sldMkLst>
          <pc:docMk/>
          <pc:sldMk cId="0" sldId="559"/>
        </pc:sldMkLst>
        <pc:spChg chg="mod">
          <ac:chgData name="viswavardhanreddy karna" userId="5a390ab63fad983c" providerId="LiveId" clId="{3D92EC0B-C5E1-4B15-84D7-DD9467CAC83C}" dt="2024-05-18T04:47:44.784" v="1994"/>
          <ac:spMkLst>
            <pc:docMk/>
            <pc:sldMk cId="0" sldId="559"/>
            <ac:spMk id="3" creationId="{10712EEC-6179-4693-8F5E-28FFB003CC8B}"/>
          </ac:spMkLst>
        </pc:spChg>
        <pc:spChg chg="mod">
          <ac:chgData name="viswavardhanreddy karna" userId="5a390ab63fad983c" providerId="LiveId" clId="{3D92EC0B-C5E1-4B15-84D7-DD9467CAC83C}" dt="2024-05-18T04:47:44.833" v="1996" actId="27636"/>
          <ac:spMkLst>
            <pc:docMk/>
            <pc:sldMk cId="0" sldId="559"/>
            <ac:spMk id="47106" creationId="{BAF0C745-CD98-4A1A-AB30-4315773BB376}"/>
          </ac:spMkLst>
        </pc:spChg>
      </pc:sldChg>
      <pc:sldChg chg="modSp add del mod">
        <pc:chgData name="viswavardhanreddy karna" userId="5a390ab63fad983c" providerId="LiveId" clId="{3D92EC0B-C5E1-4B15-84D7-DD9467CAC83C}" dt="2024-05-26T14:28:00.653" v="4440" actId="47"/>
        <pc:sldMkLst>
          <pc:docMk/>
          <pc:sldMk cId="0" sldId="582"/>
        </pc:sldMkLst>
        <pc:spChg chg="mod">
          <ac:chgData name="viswavardhanreddy karna" userId="5a390ab63fad983c" providerId="LiveId" clId="{3D92EC0B-C5E1-4B15-84D7-DD9467CAC83C}" dt="2024-05-12T15:06:14.037" v="916"/>
          <ac:spMkLst>
            <pc:docMk/>
            <pc:sldMk cId="0" sldId="582"/>
            <ac:spMk id="3" creationId="{6209C8D7-84F6-408D-8B34-C8AFD82B4EE4}"/>
          </ac:spMkLst>
        </pc:spChg>
        <pc:spChg chg="mod">
          <ac:chgData name="viswavardhanreddy karna" userId="5a390ab63fad983c" providerId="LiveId" clId="{3D92EC0B-C5E1-4B15-84D7-DD9467CAC83C}" dt="2024-05-12T15:06:32.255" v="924" actId="14100"/>
          <ac:spMkLst>
            <pc:docMk/>
            <pc:sldMk cId="0" sldId="582"/>
            <ac:spMk id="7170" creationId="{6CC0A5A4-C05B-4EF2-B6EB-881B068D7345}"/>
          </ac:spMkLst>
        </pc:spChg>
        <pc:graphicFrameChg chg="mod">
          <ac:chgData name="viswavardhanreddy karna" userId="5a390ab63fad983c" providerId="LiveId" clId="{3D92EC0B-C5E1-4B15-84D7-DD9467CAC83C}" dt="2024-05-16T01:26:53.665" v="1288" actId="14100"/>
          <ac:graphicFrameMkLst>
            <pc:docMk/>
            <pc:sldMk cId="0" sldId="582"/>
            <ac:graphicFrameMk id="11266" creationId="{AAF733EE-AC48-417C-A650-8AA95D1D3A6D}"/>
          </ac:graphicFrameMkLst>
        </pc:graphicFrameChg>
      </pc:sldChg>
      <pc:sldChg chg="modSp add del mod">
        <pc:chgData name="viswavardhanreddy karna" userId="5a390ab63fad983c" providerId="LiveId" clId="{3D92EC0B-C5E1-4B15-84D7-DD9467CAC83C}" dt="2024-05-26T14:28:00.685" v="4441" actId="47"/>
        <pc:sldMkLst>
          <pc:docMk/>
          <pc:sldMk cId="0" sldId="583"/>
        </pc:sldMkLst>
        <pc:spChg chg="mod">
          <ac:chgData name="viswavardhanreddy karna" userId="5a390ab63fad983c" providerId="LiveId" clId="{3D92EC0B-C5E1-4B15-84D7-DD9467CAC83C}" dt="2024-05-12T15:06:14.037" v="916"/>
          <ac:spMkLst>
            <pc:docMk/>
            <pc:sldMk cId="0" sldId="583"/>
            <ac:spMk id="3" creationId="{E7253184-1496-48BB-825B-EAAE9CEA8FE1}"/>
          </ac:spMkLst>
        </pc:spChg>
        <pc:spChg chg="mod">
          <ac:chgData name="viswavardhanreddy karna" userId="5a390ab63fad983c" providerId="LiveId" clId="{3D92EC0B-C5E1-4B15-84D7-DD9467CAC83C}" dt="2024-05-12T15:06:39.131" v="926" actId="14100"/>
          <ac:spMkLst>
            <pc:docMk/>
            <pc:sldMk cId="0" sldId="583"/>
            <ac:spMk id="10242" creationId="{993F440C-A7FF-4C29-AF1E-D9941D7E3F64}"/>
          </ac:spMkLst>
        </pc:spChg>
      </pc:sldChg>
      <pc:sldChg chg="modSp add del mod">
        <pc:chgData name="viswavardhanreddy karna" userId="5a390ab63fad983c" providerId="LiveId" clId="{3D92EC0B-C5E1-4B15-84D7-DD9467CAC83C}" dt="2024-05-26T14:28:00.716" v="4442" actId="47"/>
        <pc:sldMkLst>
          <pc:docMk/>
          <pc:sldMk cId="0" sldId="584"/>
        </pc:sldMkLst>
        <pc:spChg chg="mod">
          <ac:chgData name="viswavardhanreddy karna" userId="5a390ab63fad983c" providerId="LiveId" clId="{3D92EC0B-C5E1-4B15-84D7-DD9467CAC83C}" dt="2024-05-12T15:06:14.037" v="916"/>
          <ac:spMkLst>
            <pc:docMk/>
            <pc:sldMk cId="0" sldId="584"/>
            <ac:spMk id="3" creationId="{E2B5426D-612B-431A-AE31-090551F87727}"/>
          </ac:spMkLst>
        </pc:spChg>
        <pc:spChg chg="mod">
          <ac:chgData name="viswavardhanreddy karna" userId="5a390ab63fad983c" providerId="LiveId" clId="{3D92EC0B-C5E1-4B15-84D7-DD9467CAC83C}" dt="2024-05-12T15:06:45.159" v="927" actId="207"/>
          <ac:spMkLst>
            <pc:docMk/>
            <pc:sldMk cId="0" sldId="584"/>
            <ac:spMk id="11266" creationId="{213D0D3C-AF5C-48AE-B7ED-1CAA2C1038EA}"/>
          </ac:spMkLst>
        </pc:spChg>
      </pc:sldChg>
      <pc:sldChg chg="modSp add del mod">
        <pc:chgData name="viswavardhanreddy karna" userId="5a390ab63fad983c" providerId="LiveId" clId="{3D92EC0B-C5E1-4B15-84D7-DD9467CAC83C}" dt="2024-05-26T14:28:00.732" v="4443" actId="47"/>
        <pc:sldMkLst>
          <pc:docMk/>
          <pc:sldMk cId="0" sldId="585"/>
        </pc:sldMkLst>
        <pc:spChg chg="mod">
          <ac:chgData name="viswavardhanreddy karna" userId="5a390ab63fad983c" providerId="LiveId" clId="{3D92EC0B-C5E1-4B15-84D7-DD9467CAC83C}" dt="2024-05-12T15:06:14.037" v="916"/>
          <ac:spMkLst>
            <pc:docMk/>
            <pc:sldMk cId="0" sldId="585"/>
            <ac:spMk id="3" creationId="{B4AAE56F-575B-4B90-8E9A-AFEB91777118}"/>
          </ac:spMkLst>
        </pc:spChg>
        <pc:spChg chg="mod">
          <ac:chgData name="viswavardhanreddy karna" userId="5a390ab63fad983c" providerId="LiveId" clId="{3D92EC0B-C5E1-4B15-84D7-DD9467CAC83C}" dt="2024-05-12T15:06:59.897" v="930" actId="14100"/>
          <ac:spMkLst>
            <pc:docMk/>
            <pc:sldMk cId="0" sldId="585"/>
            <ac:spMk id="12290" creationId="{F8500862-0B0F-4476-B043-EB69CCE76A0D}"/>
          </ac:spMkLst>
        </pc:spChg>
      </pc:sldChg>
      <pc:sldChg chg="modSp add del mod">
        <pc:chgData name="viswavardhanreddy karna" userId="5a390ab63fad983c" providerId="LiveId" clId="{3D92EC0B-C5E1-4B15-84D7-DD9467CAC83C}" dt="2024-05-26T14:28:00.764" v="4444" actId="47"/>
        <pc:sldMkLst>
          <pc:docMk/>
          <pc:sldMk cId="0" sldId="586"/>
        </pc:sldMkLst>
        <pc:spChg chg="mod">
          <ac:chgData name="viswavardhanreddy karna" userId="5a390ab63fad983c" providerId="LiveId" clId="{3D92EC0B-C5E1-4B15-84D7-DD9467CAC83C}" dt="2024-05-12T15:06:14.037" v="916"/>
          <ac:spMkLst>
            <pc:docMk/>
            <pc:sldMk cId="0" sldId="586"/>
            <ac:spMk id="3" creationId="{173B1CBD-DABB-4236-9028-F59510458154}"/>
          </ac:spMkLst>
        </pc:spChg>
        <pc:spChg chg="mod">
          <ac:chgData name="viswavardhanreddy karna" userId="5a390ab63fad983c" providerId="LiveId" clId="{3D92EC0B-C5E1-4B15-84D7-DD9467CAC83C}" dt="2024-05-12T15:07:05.756" v="933" actId="27636"/>
          <ac:spMkLst>
            <pc:docMk/>
            <pc:sldMk cId="0" sldId="586"/>
            <ac:spMk id="13314" creationId="{54189845-0FAC-4C8A-9572-31A23A8AE50B}"/>
          </ac:spMkLst>
        </pc:spChg>
      </pc:sldChg>
      <pc:sldChg chg="modSp add del mod">
        <pc:chgData name="viswavardhanreddy karna" userId="5a390ab63fad983c" providerId="LiveId" clId="{3D92EC0B-C5E1-4B15-84D7-DD9467CAC83C}" dt="2024-05-26T14:28:00.811" v="4445" actId="47"/>
        <pc:sldMkLst>
          <pc:docMk/>
          <pc:sldMk cId="0" sldId="587"/>
        </pc:sldMkLst>
        <pc:spChg chg="mod">
          <ac:chgData name="viswavardhanreddy karna" userId="5a390ab63fad983c" providerId="LiveId" clId="{3D92EC0B-C5E1-4B15-84D7-DD9467CAC83C}" dt="2024-05-12T15:07:47.750" v="936"/>
          <ac:spMkLst>
            <pc:docMk/>
            <pc:sldMk cId="0" sldId="587"/>
            <ac:spMk id="3" creationId="{ED250F69-DABC-42AD-A475-F05F80743D42}"/>
          </ac:spMkLst>
        </pc:spChg>
        <pc:spChg chg="mod">
          <ac:chgData name="viswavardhanreddy karna" userId="5a390ab63fad983c" providerId="LiveId" clId="{3D92EC0B-C5E1-4B15-84D7-DD9467CAC83C}" dt="2024-05-12T15:07:55.787" v="941" actId="1076"/>
          <ac:spMkLst>
            <pc:docMk/>
            <pc:sldMk cId="0" sldId="587"/>
            <ac:spMk id="14338" creationId="{DF913686-F9A1-43CF-971D-57FD40452838}"/>
          </ac:spMkLst>
        </pc:spChg>
      </pc:sldChg>
      <pc:sldChg chg="add del">
        <pc:chgData name="viswavardhanreddy karna" userId="5a390ab63fad983c" providerId="LiveId" clId="{3D92EC0B-C5E1-4B15-84D7-DD9467CAC83C}" dt="2024-05-12T15:07:41.939" v="935" actId="2890"/>
        <pc:sldMkLst>
          <pc:docMk/>
          <pc:sldMk cId="1374316543" sldId="587"/>
        </pc:sldMkLst>
      </pc:sldChg>
      <pc:sldChg chg="modSp add del mod">
        <pc:chgData name="viswavardhanreddy karna" userId="5a390ab63fad983c" providerId="LiveId" clId="{3D92EC0B-C5E1-4B15-84D7-DD9467CAC83C}" dt="2024-05-26T14:28:00.859" v="4446" actId="47"/>
        <pc:sldMkLst>
          <pc:docMk/>
          <pc:sldMk cId="0" sldId="588"/>
        </pc:sldMkLst>
        <pc:spChg chg="mod">
          <ac:chgData name="viswavardhanreddy karna" userId="5a390ab63fad983c" providerId="LiveId" clId="{3D92EC0B-C5E1-4B15-84D7-DD9467CAC83C}" dt="2024-05-12T15:07:47.750" v="936"/>
          <ac:spMkLst>
            <pc:docMk/>
            <pc:sldMk cId="0" sldId="588"/>
            <ac:spMk id="3" creationId="{5D6333F7-16EE-41B7-9E81-67BCD0E6390B}"/>
          </ac:spMkLst>
        </pc:spChg>
        <pc:spChg chg="mod">
          <ac:chgData name="viswavardhanreddy karna" userId="5a390ab63fad983c" providerId="LiveId" clId="{3D92EC0B-C5E1-4B15-84D7-DD9467CAC83C}" dt="2024-05-12T15:08:05.392" v="944" actId="1076"/>
          <ac:spMkLst>
            <pc:docMk/>
            <pc:sldMk cId="0" sldId="588"/>
            <ac:spMk id="15362" creationId="{505C3759-8E76-4AB9-AC94-72D0D840B28F}"/>
          </ac:spMkLst>
        </pc:spChg>
      </pc:sldChg>
      <pc:sldChg chg="modSp add del mod">
        <pc:chgData name="viswavardhanreddy karna" userId="5a390ab63fad983c" providerId="LiveId" clId="{3D92EC0B-C5E1-4B15-84D7-DD9467CAC83C}" dt="2024-05-26T14:28:00.937" v="4449" actId="47"/>
        <pc:sldMkLst>
          <pc:docMk/>
          <pc:sldMk cId="0" sldId="589"/>
        </pc:sldMkLst>
        <pc:spChg chg="mod">
          <ac:chgData name="viswavardhanreddy karna" userId="5a390ab63fad983c" providerId="LiveId" clId="{3D92EC0B-C5E1-4B15-84D7-DD9467CAC83C}" dt="2024-05-12T15:44:36.117" v="1026" actId="20577"/>
          <ac:spMkLst>
            <pc:docMk/>
            <pc:sldMk cId="0" sldId="589"/>
            <ac:spMk id="3" creationId="{09201513-7FDD-475C-98BB-CF2E6B476D5F}"/>
          </ac:spMkLst>
        </pc:spChg>
        <pc:spChg chg="mod">
          <ac:chgData name="viswavardhanreddy karna" userId="5a390ab63fad983c" providerId="LiveId" clId="{3D92EC0B-C5E1-4B15-84D7-DD9467CAC83C}" dt="2024-05-12T15:44:49.129" v="1029" actId="14100"/>
          <ac:spMkLst>
            <pc:docMk/>
            <pc:sldMk cId="0" sldId="589"/>
            <ac:spMk id="20482" creationId="{C4EEE4B1-2980-40D8-B25E-F7BD1170412A}"/>
          </ac:spMkLst>
        </pc:spChg>
      </pc:sldChg>
      <pc:sldChg chg="modSp add del mod">
        <pc:chgData name="viswavardhanreddy karna" userId="5a390ab63fad983c" providerId="LiveId" clId="{3D92EC0B-C5E1-4B15-84D7-DD9467CAC83C}" dt="2024-05-26T14:28:02.893" v="4486" actId="47"/>
        <pc:sldMkLst>
          <pc:docMk/>
          <pc:sldMk cId="0" sldId="590"/>
        </pc:sldMkLst>
        <pc:spChg chg="mod">
          <ac:chgData name="viswavardhanreddy karna" userId="5a390ab63fad983c" providerId="LiveId" clId="{3D92EC0B-C5E1-4B15-84D7-DD9467CAC83C}" dt="2024-05-18T04:50:52.828" v="2005" actId="20577"/>
          <ac:spMkLst>
            <pc:docMk/>
            <pc:sldMk cId="0" sldId="590"/>
            <ac:spMk id="3" creationId="{DBEDCFFA-53F9-4105-AE62-9992C18D9F86}"/>
          </ac:spMkLst>
        </pc:spChg>
        <pc:spChg chg="mod">
          <ac:chgData name="viswavardhanreddy karna" userId="5a390ab63fad983c" providerId="LiveId" clId="{3D92EC0B-C5E1-4B15-84D7-DD9467CAC83C}" dt="2024-05-18T04:50:49.714" v="2003" actId="27636"/>
          <ac:spMkLst>
            <pc:docMk/>
            <pc:sldMk cId="0" sldId="590"/>
            <ac:spMk id="51202" creationId="{00E24C15-58FA-49A4-8662-2087F7A4095F}"/>
          </ac:spMkLst>
        </pc:spChg>
        <pc:spChg chg="mod">
          <ac:chgData name="viswavardhanreddy karna" userId="5a390ab63fad983c" providerId="LiveId" clId="{3D92EC0B-C5E1-4B15-84D7-DD9467CAC83C}" dt="2024-05-18T04:51:06.689" v="2009" actId="1076"/>
          <ac:spMkLst>
            <pc:docMk/>
            <pc:sldMk cId="0" sldId="590"/>
            <ac:spMk id="51203" creationId="{65DEAFD4-4EBE-4E06-9D98-38639A5524F9}"/>
          </ac:spMkLst>
        </pc:spChg>
      </pc:sldChg>
      <pc:sldChg chg="delSp modSp add del mod">
        <pc:chgData name="viswavardhanreddy karna" userId="5a390ab63fad983c" providerId="LiveId" clId="{3D92EC0B-C5E1-4B15-84D7-DD9467CAC83C}" dt="2024-05-26T14:28:01" v="4451" actId="47"/>
        <pc:sldMkLst>
          <pc:docMk/>
          <pc:sldMk cId="0" sldId="591"/>
        </pc:sldMkLst>
        <pc:spChg chg="mod">
          <ac:chgData name="viswavardhanreddy karna" userId="5a390ab63fad983c" providerId="LiveId" clId="{3D92EC0B-C5E1-4B15-84D7-DD9467CAC83C}" dt="2024-05-12T15:57:52.127" v="1085" actId="20577"/>
          <ac:spMkLst>
            <pc:docMk/>
            <pc:sldMk cId="0" sldId="591"/>
            <ac:spMk id="3" creationId="{281EAC59-8C84-4C0F-B5E1-67D3580D39F2}"/>
          </ac:spMkLst>
        </pc:spChg>
        <pc:spChg chg="del">
          <ac:chgData name="viswavardhanreddy karna" userId="5a390ab63fad983c" providerId="LiveId" clId="{3D92EC0B-C5E1-4B15-84D7-DD9467CAC83C}" dt="2024-05-12T15:57:42.417" v="1059" actId="478"/>
          <ac:spMkLst>
            <pc:docMk/>
            <pc:sldMk cId="0" sldId="591"/>
            <ac:spMk id="15" creationId="{1E771483-6CE4-4CEB-A86C-E7D2EEA66451}"/>
          </ac:spMkLst>
        </pc:spChg>
        <pc:spChg chg="del">
          <ac:chgData name="viswavardhanreddy karna" userId="5a390ab63fad983c" providerId="LiveId" clId="{3D92EC0B-C5E1-4B15-84D7-DD9467CAC83C}" dt="2024-05-12T15:57:40.867" v="1058" actId="478"/>
          <ac:spMkLst>
            <pc:docMk/>
            <pc:sldMk cId="0" sldId="591"/>
            <ac:spMk id="16" creationId="{C0149DD4-B013-4F2C-9D72-C7D3A4519918}"/>
          </ac:spMkLst>
        </pc:spChg>
        <pc:spChg chg="del">
          <ac:chgData name="viswavardhanreddy karna" userId="5a390ab63fad983c" providerId="LiveId" clId="{3D92EC0B-C5E1-4B15-84D7-DD9467CAC83C}" dt="2024-05-12T15:57:34.425" v="1056" actId="478"/>
          <ac:spMkLst>
            <pc:docMk/>
            <pc:sldMk cId="0" sldId="591"/>
            <ac:spMk id="17" creationId="{FEF897B5-E60B-4B59-BB49-F61A90760B3B}"/>
          </ac:spMkLst>
        </pc:spChg>
        <pc:spChg chg="del">
          <ac:chgData name="viswavardhanreddy karna" userId="5a390ab63fad983c" providerId="LiveId" clId="{3D92EC0B-C5E1-4B15-84D7-DD9467CAC83C}" dt="2024-05-12T15:57:36.640" v="1057" actId="478"/>
          <ac:spMkLst>
            <pc:docMk/>
            <pc:sldMk cId="0" sldId="591"/>
            <ac:spMk id="18" creationId="{1A65CFA4-067B-47E8-82B0-D9A71C73AD35}"/>
          </ac:spMkLst>
        </pc:spChg>
        <pc:spChg chg="mod">
          <ac:chgData name="viswavardhanreddy karna" userId="5a390ab63fad983c" providerId="LiveId" clId="{3D92EC0B-C5E1-4B15-84D7-DD9467CAC83C}" dt="2024-05-12T15:44:19.949" v="973" actId="27636"/>
          <ac:spMkLst>
            <pc:docMk/>
            <pc:sldMk cId="0" sldId="591"/>
            <ac:spMk id="22529" creationId="{6D95B777-2489-4DF5-A548-382C8F0D8610}"/>
          </ac:spMkLst>
        </pc:spChg>
      </pc:sldChg>
      <pc:sldChg chg="modSp add del mod">
        <pc:chgData name="viswavardhanreddy karna" userId="5a390ab63fad983c" providerId="LiveId" clId="{3D92EC0B-C5E1-4B15-84D7-DD9467CAC83C}" dt="2024-05-26T14:28:00.969" v="4450" actId="47"/>
        <pc:sldMkLst>
          <pc:docMk/>
          <pc:sldMk cId="0" sldId="592"/>
        </pc:sldMkLst>
        <pc:spChg chg="mod">
          <ac:chgData name="viswavardhanreddy karna" userId="5a390ab63fad983c" providerId="LiveId" clId="{3D92EC0B-C5E1-4B15-84D7-DD9467CAC83C}" dt="2024-05-12T15:44:55.884" v="1055" actId="20577"/>
          <ac:spMkLst>
            <pc:docMk/>
            <pc:sldMk cId="0" sldId="592"/>
            <ac:spMk id="3" creationId="{2C1F04E0-CFF7-43C1-B288-EBA1A887E431}"/>
          </ac:spMkLst>
        </pc:spChg>
      </pc:sldChg>
      <pc:sldChg chg="modSp add del mod">
        <pc:chgData name="viswavardhanreddy karna" userId="5a390ab63fad983c" providerId="LiveId" clId="{3D92EC0B-C5E1-4B15-84D7-DD9467CAC83C}" dt="2024-05-26T14:28:01.048" v="4453" actId="47"/>
        <pc:sldMkLst>
          <pc:docMk/>
          <pc:sldMk cId="0" sldId="593"/>
        </pc:sldMkLst>
        <pc:spChg chg="mod">
          <ac:chgData name="viswavardhanreddy karna" userId="5a390ab63fad983c" providerId="LiveId" clId="{3D92EC0B-C5E1-4B15-84D7-DD9467CAC83C}" dt="2024-05-12T16:15:05.982" v="1113" actId="20577"/>
          <ac:spMkLst>
            <pc:docMk/>
            <pc:sldMk cId="0" sldId="593"/>
            <ac:spMk id="3" creationId="{49392669-F619-4F36-AB46-9A4801548C2E}"/>
          </ac:spMkLst>
        </pc:spChg>
        <pc:spChg chg="mod">
          <ac:chgData name="viswavardhanreddy karna" userId="5a390ab63fad983c" providerId="LiveId" clId="{3D92EC0B-C5E1-4B15-84D7-DD9467CAC83C}" dt="2024-05-12T16:15:16.733" v="1116" actId="207"/>
          <ac:spMkLst>
            <pc:docMk/>
            <pc:sldMk cId="0" sldId="593"/>
            <ac:spMk id="21506" creationId="{54D136AC-4374-4C25-9F7A-750042289059}"/>
          </ac:spMkLst>
        </pc:spChg>
        <pc:spChg chg="mod">
          <ac:chgData name="viswavardhanreddy karna" userId="5a390ab63fad983c" providerId="LiveId" clId="{3D92EC0B-C5E1-4B15-84D7-DD9467CAC83C}" dt="2024-05-12T16:15:32.024" v="1119" actId="113"/>
          <ac:spMkLst>
            <pc:docMk/>
            <pc:sldMk cId="0" sldId="593"/>
            <ac:spMk id="21507" creationId="{E44DD460-903E-47EE-82F1-F2F26AB64E40}"/>
          </ac:spMkLst>
        </pc:spChg>
      </pc:sldChg>
      <pc:sldChg chg="addSp delSp modSp add del mod">
        <pc:chgData name="viswavardhanreddy karna" userId="5a390ab63fad983c" providerId="LiveId" clId="{3D92EC0B-C5E1-4B15-84D7-DD9467CAC83C}" dt="2024-05-26T14:28:01.411" v="4459" actId="47"/>
        <pc:sldMkLst>
          <pc:docMk/>
          <pc:sldMk cId="0" sldId="597"/>
        </pc:sldMkLst>
        <pc:spChg chg="mod">
          <ac:chgData name="viswavardhanreddy karna" userId="5a390ab63fad983c" providerId="LiveId" clId="{3D92EC0B-C5E1-4B15-84D7-DD9467CAC83C}" dt="2024-05-12T16:27:42.528" v="1180" actId="6549"/>
          <ac:spMkLst>
            <pc:docMk/>
            <pc:sldMk cId="0" sldId="597"/>
            <ac:spMk id="3" creationId="{C57B1F03-06D1-4093-BA48-3CB59539B483}"/>
          </ac:spMkLst>
        </pc:spChg>
        <pc:spChg chg="add del mod">
          <ac:chgData name="viswavardhanreddy karna" userId="5a390ab63fad983c" providerId="LiveId" clId="{3D92EC0B-C5E1-4B15-84D7-DD9467CAC83C}" dt="2024-05-16T01:45:16.578" v="1319" actId="478"/>
          <ac:spMkLst>
            <pc:docMk/>
            <pc:sldMk cId="0" sldId="597"/>
            <ac:spMk id="5" creationId="{E96CAF87-AEEA-ADF8-31C7-127741EEC70F}"/>
          </ac:spMkLst>
        </pc:spChg>
        <pc:spChg chg="add mod">
          <ac:chgData name="viswavardhanreddy karna" userId="5a390ab63fad983c" providerId="LiveId" clId="{3D92EC0B-C5E1-4B15-84D7-DD9467CAC83C}" dt="2024-05-16T01:51:33.601" v="1424" actId="27636"/>
          <ac:spMkLst>
            <pc:docMk/>
            <pc:sldMk cId="0" sldId="597"/>
            <ac:spMk id="7" creationId="{6B7CCD44-4B89-02B2-663E-B08C86301A51}"/>
          </ac:spMkLst>
        </pc:spChg>
        <pc:spChg chg="mod">
          <ac:chgData name="viswavardhanreddy karna" userId="5a390ab63fad983c" providerId="LiveId" clId="{3D92EC0B-C5E1-4B15-84D7-DD9467CAC83C}" dt="2024-05-16T01:45:08.992" v="1316" actId="20577"/>
          <ac:spMkLst>
            <pc:docMk/>
            <pc:sldMk cId="0" sldId="597"/>
            <ac:spMk id="26627" creationId="{BF26A80B-9FC2-4BDA-87FA-0FC0742FD4C3}"/>
          </ac:spMkLst>
        </pc:spChg>
        <pc:spChg chg="del mod">
          <ac:chgData name="viswavardhanreddy karna" userId="5a390ab63fad983c" providerId="LiveId" clId="{3D92EC0B-C5E1-4B15-84D7-DD9467CAC83C}" dt="2024-05-16T01:45:11.824" v="1317" actId="478"/>
          <ac:spMkLst>
            <pc:docMk/>
            <pc:sldMk cId="0" sldId="597"/>
            <ac:spMk id="32772" creationId="{2DE94204-FD3A-4289-9699-A34D3099D5E8}"/>
          </ac:spMkLst>
        </pc:spChg>
        <pc:spChg chg="mod">
          <ac:chgData name="viswavardhanreddy karna" userId="5a390ab63fad983c" providerId="LiveId" clId="{3D92EC0B-C5E1-4B15-84D7-DD9467CAC83C}" dt="2024-05-12T16:28:04.288" v="1190" actId="1076"/>
          <ac:spMkLst>
            <pc:docMk/>
            <pc:sldMk cId="0" sldId="597"/>
            <ac:spMk id="32773" creationId="{7B664C1E-ADF5-4EF1-AD98-DCAB7B325C5B}"/>
          </ac:spMkLst>
        </pc:spChg>
        <pc:graphicFrameChg chg="del mod">
          <ac:chgData name="viswavardhanreddy karna" userId="5a390ab63fad983c" providerId="LiveId" clId="{3D92EC0B-C5E1-4B15-84D7-DD9467CAC83C}" dt="2024-05-16T01:45:19.530" v="1320" actId="478"/>
          <ac:graphicFrameMkLst>
            <pc:docMk/>
            <pc:sldMk cId="0" sldId="597"/>
            <ac:graphicFrameMk id="32771" creationId="{F868737F-DC54-4051-A73E-55DCA0DC0A5E}"/>
          </ac:graphicFrameMkLst>
        </pc:graphicFrameChg>
        <pc:picChg chg="del mod">
          <ac:chgData name="viswavardhanreddy karna" userId="5a390ab63fad983c" providerId="LiveId" clId="{3D92EC0B-C5E1-4B15-84D7-DD9467CAC83C}" dt="2024-05-16T01:45:13.524" v="1318" actId="478"/>
          <ac:picMkLst>
            <pc:docMk/>
            <pc:sldMk cId="0" sldId="597"/>
            <ac:picMk id="32769" creationId="{88D91FEC-A941-47CC-99F5-40D7974149D5}"/>
          </ac:picMkLst>
        </pc:picChg>
      </pc:sldChg>
      <pc:sldChg chg="modSp add del mod">
        <pc:chgData name="viswavardhanreddy karna" userId="5a390ab63fad983c" providerId="LiveId" clId="{3D92EC0B-C5E1-4B15-84D7-DD9467CAC83C}" dt="2024-05-26T14:28:01.694" v="4464" actId="47"/>
        <pc:sldMkLst>
          <pc:docMk/>
          <pc:sldMk cId="0" sldId="598"/>
        </pc:sldMkLst>
        <pc:spChg chg="mod">
          <ac:chgData name="viswavardhanreddy karna" userId="5a390ab63fad983c" providerId="LiveId" clId="{3D92EC0B-C5E1-4B15-84D7-DD9467CAC83C}" dt="2024-05-18T04:27:23.155" v="1952" actId="20577"/>
          <ac:spMkLst>
            <pc:docMk/>
            <pc:sldMk cId="0" sldId="598"/>
            <ac:spMk id="3" creationId="{F9DDB410-0FF0-4006-B695-FDC7B1C8F39E}"/>
          </ac:spMkLst>
        </pc:spChg>
        <pc:spChg chg="mod">
          <ac:chgData name="viswavardhanreddy karna" userId="5a390ab63fad983c" providerId="LiveId" clId="{3D92EC0B-C5E1-4B15-84D7-DD9467CAC83C}" dt="2024-05-18T04:27:14.469" v="1926" actId="27636"/>
          <ac:spMkLst>
            <pc:docMk/>
            <pc:sldMk cId="0" sldId="598"/>
            <ac:spMk id="35842" creationId="{3B66D3C3-3E0C-4238-B50B-BFD3F70A5112}"/>
          </ac:spMkLst>
        </pc:spChg>
      </pc:sldChg>
      <pc:sldChg chg="modSp add del mod">
        <pc:chgData name="viswavardhanreddy karna" userId="5a390ab63fad983c" providerId="LiveId" clId="{3D92EC0B-C5E1-4B15-84D7-DD9467CAC83C}" dt="2024-05-26T14:28:01.520" v="4461" actId="47"/>
        <pc:sldMkLst>
          <pc:docMk/>
          <pc:sldMk cId="0" sldId="599"/>
        </pc:sldMkLst>
        <pc:spChg chg="mod">
          <ac:chgData name="viswavardhanreddy karna" userId="5a390ab63fad983c" providerId="LiveId" clId="{3D92EC0B-C5E1-4B15-84D7-DD9467CAC83C}" dt="2024-05-12T16:28:14.455" v="1193" actId="20577"/>
          <ac:spMkLst>
            <pc:docMk/>
            <pc:sldMk cId="0" sldId="599"/>
            <ac:spMk id="3" creationId="{41281511-C389-4406-9808-90A029AA252D}"/>
          </ac:spMkLst>
        </pc:spChg>
        <pc:spChg chg="mod">
          <ac:chgData name="viswavardhanreddy karna" userId="5a390ab63fad983c" providerId="LiveId" clId="{3D92EC0B-C5E1-4B15-84D7-DD9467CAC83C}" dt="2024-05-12T16:28:19.545" v="1195" actId="1076"/>
          <ac:spMkLst>
            <pc:docMk/>
            <pc:sldMk cId="0" sldId="599"/>
            <ac:spMk id="27650" creationId="{4790C841-580F-48BA-BB39-25D50519285D}"/>
          </ac:spMkLst>
        </pc:spChg>
      </pc:sldChg>
      <pc:sldChg chg="modSp add del mod">
        <pc:chgData name="viswavardhanreddy karna" userId="5a390ab63fad983c" providerId="LiveId" clId="{3D92EC0B-C5E1-4B15-84D7-DD9467CAC83C}" dt="2024-05-26T14:28:00.922" v="4448" actId="47"/>
        <pc:sldMkLst>
          <pc:docMk/>
          <pc:sldMk cId="0" sldId="602"/>
        </pc:sldMkLst>
        <pc:spChg chg="mod">
          <ac:chgData name="viswavardhanreddy karna" userId="5a390ab63fad983c" providerId="LiveId" clId="{3D92EC0B-C5E1-4B15-84D7-DD9467CAC83C}" dt="2024-05-12T15:44:28.786" v="1000" actId="20577"/>
          <ac:spMkLst>
            <pc:docMk/>
            <pc:sldMk cId="0" sldId="602"/>
            <ac:spMk id="3" creationId="{3406D156-1546-4409-874D-F94E9E6DEA6F}"/>
          </ac:spMkLst>
        </pc:spChg>
      </pc:sldChg>
      <pc:sldChg chg="modSp add del mod">
        <pc:chgData name="viswavardhanreddy karna" userId="5a390ab63fad983c" providerId="LiveId" clId="{3D92EC0B-C5E1-4B15-84D7-DD9467CAC83C}" dt="2024-05-26T14:28:01.948" v="4471" actId="47"/>
        <pc:sldMkLst>
          <pc:docMk/>
          <pc:sldMk cId="0" sldId="618"/>
        </pc:sldMkLst>
        <pc:spChg chg="mod">
          <ac:chgData name="viswavardhanreddy karna" userId="5a390ab63fad983c" providerId="LiveId" clId="{3D92EC0B-C5E1-4B15-84D7-DD9467CAC83C}" dt="2024-05-18T04:33:09.350" v="1979" actId="20577"/>
          <ac:spMkLst>
            <pc:docMk/>
            <pc:sldMk cId="0" sldId="618"/>
            <ac:spMk id="3" creationId="{8CD57260-5341-4B0D-B69F-1277B57E8E89}"/>
          </ac:spMkLst>
        </pc:spChg>
        <pc:spChg chg="mod">
          <ac:chgData name="viswavardhanreddy karna" userId="5a390ab63fad983c" providerId="LiveId" clId="{3D92EC0B-C5E1-4B15-84D7-DD9467CAC83C}" dt="2024-05-18T04:31:07.779" v="1966" actId="27636"/>
          <ac:spMkLst>
            <pc:docMk/>
            <pc:sldMk cId="0" sldId="618"/>
            <ac:spMk id="38916" creationId="{33249CD2-764E-4DF0-8EFB-E091B16D028C}"/>
          </ac:spMkLst>
        </pc:spChg>
        <pc:spChg chg="mod">
          <ac:chgData name="viswavardhanreddy karna" userId="5a390ab63fad983c" providerId="LiveId" clId="{3D92EC0B-C5E1-4B15-84D7-DD9467CAC83C}" dt="2024-05-18T04:31:07.779" v="1965" actId="27636"/>
          <ac:spMkLst>
            <pc:docMk/>
            <pc:sldMk cId="0" sldId="618"/>
            <ac:spMk id="38917" creationId="{3D9477EE-43E8-4CFF-90E2-FA82E7A623FE}"/>
          </ac:spMkLst>
        </pc:spChg>
      </pc:sldChg>
      <pc:sldChg chg="add del">
        <pc:chgData name="viswavardhanreddy karna" userId="5a390ab63fad983c" providerId="LiveId" clId="{3D92EC0B-C5E1-4B15-84D7-DD9467CAC83C}" dt="2024-05-18T04:33:06.877" v="1977"/>
        <pc:sldMkLst>
          <pc:docMk/>
          <pc:sldMk cId="889870397" sldId="618"/>
        </pc:sldMkLst>
      </pc:sldChg>
      <pc:sldChg chg="modSp add del mod">
        <pc:chgData name="viswavardhanreddy karna" userId="5a390ab63fad983c" providerId="LiveId" clId="{3D92EC0B-C5E1-4B15-84D7-DD9467CAC83C}" dt="2024-05-26T14:28:01.788" v="4466" actId="47"/>
        <pc:sldMkLst>
          <pc:docMk/>
          <pc:sldMk cId="0" sldId="620"/>
        </pc:sldMkLst>
        <pc:spChg chg="mod">
          <ac:chgData name="viswavardhanreddy karna" userId="5a390ab63fad983c" providerId="LiveId" clId="{3D92EC0B-C5E1-4B15-84D7-DD9467CAC83C}" dt="2024-05-18T04:33:14.034" v="1983" actId="20577"/>
          <ac:spMkLst>
            <pc:docMk/>
            <pc:sldMk cId="0" sldId="620"/>
            <ac:spMk id="4" creationId="{2145D970-98A1-46BD-B515-7DC31392D726}"/>
          </ac:spMkLst>
        </pc:spChg>
        <pc:spChg chg="mod">
          <ac:chgData name="viswavardhanreddy karna" userId="5a390ab63fad983c" providerId="LiveId" clId="{3D92EC0B-C5E1-4B15-84D7-DD9467CAC83C}" dt="2024-05-18T04:31:07.638" v="1956" actId="27636"/>
          <ac:spMkLst>
            <pc:docMk/>
            <pc:sldMk cId="0" sldId="620"/>
            <ac:spMk id="37890" creationId="{1BE7B1A8-A0E2-402C-A351-625C1ED624F1}"/>
          </ac:spMkLst>
        </pc:spChg>
      </pc:sldChg>
      <pc:sldChg chg="add del">
        <pc:chgData name="viswavardhanreddy karna" userId="5a390ab63fad983c" providerId="LiveId" clId="{3D92EC0B-C5E1-4B15-84D7-DD9467CAC83C}" dt="2024-05-18T04:33:06.877" v="1977"/>
        <pc:sldMkLst>
          <pc:docMk/>
          <pc:sldMk cId="367150481" sldId="620"/>
        </pc:sldMkLst>
      </pc:sldChg>
      <pc:sldChg chg="addSp delSp modSp add del mod">
        <pc:chgData name="viswavardhanreddy karna" userId="5a390ab63fad983c" providerId="LiveId" clId="{3D92EC0B-C5E1-4B15-84D7-DD9467CAC83C}" dt="2024-05-26T14:28:01.819" v="4467" actId="47"/>
        <pc:sldMkLst>
          <pc:docMk/>
          <pc:sldMk cId="0" sldId="622"/>
        </pc:sldMkLst>
        <pc:spChg chg="add del">
          <ac:chgData name="viswavardhanreddy karna" userId="5a390ab63fad983c" providerId="LiveId" clId="{3D92EC0B-C5E1-4B15-84D7-DD9467CAC83C}" dt="2024-05-18T04:31:33.938" v="1970" actId="478"/>
          <ac:spMkLst>
            <pc:docMk/>
            <pc:sldMk cId="0" sldId="622"/>
            <ac:spMk id="3" creationId="{472C68EE-4BA6-4F83-8A3F-BAC6B4FC7E57}"/>
          </ac:spMkLst>
        </pc:spChg>
        <pc:spChg chg="mod">
          <ac:chgData name="viswavardhanreddy karna" userId="5a390ab63fad983c" providerId="LiveId" clId="{3D92EC0B-C5E1-4B15-84D7-DD9467CAC83C}" dt="2024-05-18T04:31:07.747" v="1957" actId="27636"/>
          <ac:spMkLst>
            <pc:docMk/>
            <pc:sldMk cId="0" sldId="622"/>
            <ac:spMk id="38916" creationId="{D026142B-1A58-4FF5-8012-D920DF8B026C}"/>
          </ac:spMkLst>
        </pc:spChg>
        <pc:spChg chg="mod">
          <ac:chgData name="viswavardhanreddy karna" userId="5a390ab63fad983c" providerId="LiveId" clId="{3D92EC0B-C5E1-4B15-84D7-DD9467CAC83C}" dt="2024-05-18T04:31:07.747" v="1958" actId="27636"/>
          <ac:spMkLst>
            <pc:docMk/>
            <pc:sldMk cId="0" sldId="622"/>
            <ac:spMk id="38917" creationId="{908C4C39-763A-4AFC-AF13-8B31CFA31778}"/>
          </ac:spMkLst>
        </pc:spChg>
      </pc:sldChg>
      <pc:sldChg chg="add del">
        <pc:chgData name="viswavardhanreddy karna" userId="5a390ab63fad983c" providerId="LiveId" clId="{3D92EC0B-C5E1-4B15-84D7-DD9467CAC83C}" dt="2024-05-18T04:33:06.877" v="1977"/>
        <pc:sldMkLst>
          <pc:docMk/>
          <pc:sldMk cId="560635806" sldId="622"/>
        </pc:sldMkLst>
      </pc:sldChg>
      <pc:sldChg chg="modSp add del mod">
        <pc:chgData name="viswavardhanreddy karna" userId="5a390ab63fad983c" providerId="LiveId" clId="{3D92EC0B-C5E1-4B15-84D7-DD9467CAC83C}" dt="2024-05-26T14:28:01.852" v="4468" actId="47"/>
        <pc:sldMkLst>
          <pc:docMk/>
          <pc:sldMk cId="0" sldId="623"/>
        </pc:sldMkLst>
        <pc:spChg chg="mod">
          <ac:chgData name="viswavardhanreddy karna" userId="5a390ab63fad983c" providerId="LiveId" clId="{3D92EC0B-C5E1-4B15-84D7-DD9467CAC83C}" dt="2024-05-18T04:33:13.610" v="1982" actId="20577"/>
          <ac:spMkLst>
            <pc:docMk/>
            <pc:sldMk cId="0" sldId="623"/>
            <ac:spMk id="4" creationId="{8A3050E8-BA7F-4007-91D6-6E05EBEB4A9C}"/>
          </ac:spMkLst>
        </pc:spChg>
        <pc:spChg chg="mod">
          <ac:chgData name="viswavardhanreddy karna" userId="5a390ab63fad983c" providerId="LiveId" clId="{3D92EC0B-C5E1-4B15-84D7-DD9467CAC83C}" dt="2024-05-18T04:31:07.763" v="1960" actId="27636"/>
          <ac:spMkLst>
            <pc:docMk/>
            <pc:sldMk cId="0" sldId="623"/>
            <ac:spMk id="38916" creationId="{ED9188B9-FB8D-4507-B08F-A835779E3B6A}"/>
          </ac:spMkLst>
        </pc:spChg>
        <pc:spChg chg="mod">
          <ac:chgData name="viswavardhanreddy karna" userId="5a390ab63fad983c" providerId="LiveId" clId="{3D92EC0B-C5E1-4B15-84D7-DD9467CAC83C}" dt="2024-05-18T04:31:07.763" v="1959" actId="27636"/>
          <ac:spMkLst>
            <pc:docMk/>
            <pc:sldMk cId="0" sldId="623"/>
            <ac:spMk id="38917" creationId="{37C5DB5B-E6AB-4EDB-B4FE-3B565FFCA08E}"/>
          </ac:spMkLst>
        </pc:spChg>
      </pc:sldChg>
      <pc:sldChg chg="add del">
        <pc:chgData name="viswavardhanreddy karna" userId="5a390ab63fad983c" providerId="LiveId" clId="{3D92EC0B-C5E1-4B15-84D7-DD9467CAC83C}" dt="2024-05-18T04:33:06.877" v="1977"/>
        <pc:sldMkLst>
          <pc:docMk/>
          <pc:sldMk cId="1174540024" sldId="623"/>
        </pc:sldMkLst>
      </pc:sldChg>
      <pc:sldChg chg="modSp add del mod">
        <pc:chgData name="viswavardhanreddy karna" userId="5a390ab63fad983c" providerId="LiveId" clId="{3D92EC0B-C5E1-4B15-84D7-DD9467CAC83C}" dt="2024-05-26T14:28:01.883" v="4469" actId="47"/>
        <pc:sldMkLst>
          <pc:docMk/>
          <pc:sldMk cId="0" sldId="624"/>
        </pc:sldMkLst>
        <pc:spChg chg="mod">
          <ac:chgData name="viswavardhanreddy karna" userId="5a390ab63fad983c" providerId="LiveId" clId="{3D92EC0B-C5E1-4B15-84D7-DD9467CAC83C}" dt="2024-05-18T04:33:13.091" v="1981" actId="20577"/>
          <ac:spMkLst>
            <pc:docMk/>
            <pc:sldMk cId="0" sldId="624"/>
            <ac:spMk id="4" creationId="{3681FCA7-765C-40AB-B596-3259D8E70829}"/>
          </ac:spMkLst>
        </pc:spChg>
        <pc:spChg chg="mod">
          <ac:chgData name="viswavardhanreddy karna" userId="5a390ab63fad983c" providerId="LiveId" clId="{3D92EC0B-C5E1-4B15-84D7-DD9467CAC83C}" dt="2024-05-18T04:31:07.763" v="1962" actId="27636"/>
          <ac:spMkLst>
            <pc:docMk/>
            <pc:sldMk cId="0" sldId="624"/>
            <ac:spMk id="38916" creationId="{6D8647AB-1100-41CE-A357-E4DACAD8DED7}"/>
          </ac:spMkLst>
        </pc:spChg>
        <pc:spChg chg="mod">
          <ac:chgData name="viswavardhanreddy karna" userId="5a390ab63fad983c" providerId="LiveId" clId="{3D92EC0B-C5E1-4B15-84D7-DD9467CAC83C}" dt="2024-05-18T04:31:07.763" v="1961" actId="27636"/>
          <ac:spMkLst>
            <pc:docMk/>
            <pc:sldMk cId="0" sldId="624"/>
            <ac:spMk id="38917" creationId="{6F051C52-AF9D-4D45-B969-6AB23A63D701}"/>
          </ac:spMkLst>
        </pc:spChg>
      </pc:sldChg>
      <pc:sldChg chg="add del">
        <pc:chgData name="viswavardhanreddy karna" userId="5a390ab63fad983c" providerId="LiveId" clId="{3D92EC0B-C5E1-4B15-84D7-DD9467CAC83C}" dt="2024-05-18T04:33:06.877" v="1977"/>
        <pc:sldMkLst>
          <pc:docMk/>
          <pc:sldMk cId="960408592" sldId="624"/>
        </pc:sldMkLst>
      </pc:sldChg>
      <pc:sldChg chg="modSp add del mod">
        <pc:chgData name="viswavardhanreddy karna" userId="5a390ab63fad983c" providerId="LiveId" clId="{3D92EC0B-C5E1-4B15-84D7-DD9467CAC83C}" dt="2024-05-26T14:28:01.930" v="4470" actId="47"/>
        <pc:sldMkLst>
          <pc:docMk/>
          <pc:sldMk cId="0" sldId="625"/>
        </pc:sldMkLst>
        <pc:spChg chg="mod">
          <ac:chgData name="viswavardhanreddy karna" userId="5a390ab63fad983c" providerId="LiveId" clId="{3D92EC0B-C5E1-4B15-84D7-DD9467CAC83C}" dt="2024-05-18T04:33:11.753" v="1980" actId="20577"/>
          <ac:spMkLst>
            <pc:docMk/>
            <pc:sldMk cId="0" sldId="625"/>
            <ac:spMk id="4" creationId="{7555F5BD-9EA6-4190-AE58-E18698CEDF6A}"/>
          </ac:spMkLst>
        </pc:spChg>
        <pc:spChg chg="mod">
          <ac:chgData name="viswavardhanreddy karna" userId="5a390ab63fad983c" providerId="LiveId" clId="{3D92EC0B-C5E1-4B15-84D7-DD9467CAC83C}" dt="2024-05-18T04:31:07.779" v="1964" actId="27636"/>
          <ac:spMkLst>
            <pc:docMk/>
            <pc:sldMk cId="0" sldId="625"/>
            <ac:spMk id="38916" creationId="{A868C089-CF76-474A-BCBF-DCCDF8E58223}"/>
          </ac:spMkLst>
        </pc:spChg>
        <pc:spChg chg="mod">
          <ac:chgData name="viswavardhanreddy karna" userId="5a390ab63fad983c" providerId="LiveId" clId="{3D92EC0B-C5E1-4B15-84D7-DD9467CAC83C}" dt="2024-05-18T04:31:07.763" v="1963" actId="27636"/>
          <ac:spMkLst>
            <pc:docMk/>
            <pc:sldMk cId="0" sldId="625"/>
            <ac:spMk id="38917" creationId="{5BC11248-511C-4177-97BF-0624238299D4}"/>
          </ac:spMkLst>
        </pc:spChg>
      </pc:sldChg>
      <pc:sldChg chg="add del">
        <pc:chgData name="viswavardhanreddy karna" userId="5a390ab63fad983c" providerId="LiveId" clId="{3D92EC0B-C5E1-4B15-84D7-DD9467CAC83C}" dt="2024-05-18T04:33:06.877" v="1977"/>
        <pc:sldMkLst>
          <pc:docMk/>
          <pc:sldMk cId="539621554" sldId="625"/>
        </pc:sldMkLst>
      </pc:sldChg>
      <pc:sldChg chg="delSp modSp add del mod">
        <pc:chgData name="viswavardhanreddy karna" userId="5a390ab63fad983c" providerId="LiveId" clId="{3D92EC0B-C5E1-4B15-84D7-DD9467CAC83C}" dt="2024-05-12T15:58:08.942" v="1089" actId="47"/>
        <pc:sldMkLst>
          <pc:docMk/>
          <pc:sldMk cId="0" sldId="629"/>
        </pc:sldMkLst>
        <pc:spChg chg="del">
          <ac:chgData name="viswavardhanreddy karna" userId="5a390ab63fad983c" providerId="LiveId" clId="{3D92EC0B-C5E1-4B15-84D7-DD9467CAC83C}" dt="2024-05-12T15:57:58.869" v="1087" actId="478"/>
          <ac:spMkLst>
            <pc:docMk/>
            <pc:sldMk cId="0" sldId="629"/>
            <ac:spMk id="15" creationId="{4CEED446-D9A0-4F47-9C3A-6DE1D8A40443}"/>
          </ac:spMkLst>
        </pc:spChg>
        <pc:spChg chg="del">
          <ac:chgData name="viswavardhanreddy karna" userId="5a390ab63fad983c" providerId="LiveId" clId="{3D92EC0B-C5E1-4B15-84D7-DD9467CAC83C}" dt="2024-05-12T15:58:00.527" v="1088" actId="478"/>
          <ac:spMkLst>
            <pc:docMk/>
            <pc:sldMk cId="0" sldId="629"/>
            <ac:spMk id="16" creationId="{3F94CFC8-92F4-47C5-AD82-CCC512C4AC8A}"/>
          </ac:spMkLst>
        </pc:spChg>
        <pc:spChg chg="del">
          <ac:chgData name="viswavardhanreddy karna" userId="5a390ab63fad983c" providerId="LiveId" clId="{3D92EC0B-C5E1-4B15-84D7-DD9467CAC83C}" dt="2024-05-12T15:57:57.212" v="1086" actId="478"/>
          <ac:spMkLst>
            <pc:docMk/>
            <pc:sldMk cId="0" sldId="629"/>
            <ac:spMk id="17" creationId="{E7A5C920-FA68-49A6-BD72-B445967CA763}"/>
          </ac:spMkLst>
        </pc:spChg>
        <pc:spChg chg="mod">
          <ac:chgData name="viswavardhanreddy karna" userId="5a390ab63fad983c" providerId="LiveId" clId="{3D92EC0B-C5E1-4B15-84D7-DD9467CAC83C}" dt="2024-05-12T15:44:19.949" v="974" actId="27636"/>
          <ac:spMkLst>
            <pc:docMk/>
            <pc:sldMk cId="0" sldId="629"/>
            <ac:spMk id="23553" creationId="{E675B67F-EC35-4BBB-BE3C-DAF4815AAC2E}"/>
          </ac:spMkLst>
        </pc:spChg>
      </pc:sldChg>
      <pc:sldChg chg="modSp add del mod">
        <pc:chgData name="viswavardhanreddy karna" userId="5a390ab63fad983c" providerId="LiveId" clId="{3D92EC0B-C5E1-4B15-84D7-DD9467CAC83C}" dt="2024-05-26T14:28:00.874" v="4447" actId="47"/>
        <pc:sldMkLst>
          <pc:docMk/>
          <pc:sldMk cId="3415438731" sldId="635"/>
        </pc:sldMkLst>
        <pc:spChg chg="mod">
          <ac:chgData name="viswavardhanreddy karna" userId="5a390ab63fad983c" providerId="LiveId" clId="{3D92EC0B-C5E1-4B15-84D7-DD9467CAC83C}" dt="2024-05-12T15:08:16.414" v="971" actId="20577"/>
          <ac:spMkLst>
            <pc:docMk/>
            <pc:sldMk cId="3415438731" sldId="635"/>
            <ac:spMk id="3" creationId="{A1571193-677B-465D-9306-B0E03246878B}"/>
          </ac:spMkLst>
        </pc:spChg>
        <pc:spChg chg="mod">
          <ac:chgData name="viswavardhanreddy karna" userId="5a390ab63fad983c" providerId="LiveId" clId="{3D92EC0B-C5E1-4B15-84D7-DD9467CAC83C}" dt="2024-05-12T15:08:10.818" v="945" actId="207"/>
          <ac:spMkLst>
            <pc:docMk/>
            <pc:sldMk cId="3415438731" sldId="635"/>
            <ac:spMk id="8194" creationId="{E6775EFC-9B78-48C6-9E06-1AE8818929D1}"/>
          </ac:spMkLst>
        </pc:spChg>
      </pc:sldChg>
      <pc:sldChg chg="add del">
        <pc:chgData name="viswavardhanreddy karna" userId="5a390ab63fad983c" providerId="LiveId" clId="{3D92EC0B-C5E1-4B15-84D7-DD9467CAC83C}" dt="2024-05-26T14:28:01.032" v="4452" actId="47"/>
        <pc:sldMkLst>
          <pc:docMk/>
          <pc:sldMk cId="1285350687" sldId="636"/>
        </pc:sldMkLst>
      </pc:sldChg>
      <pc:sldChg chg="addSp delSp modSp add del mod modAnim">
        <pc:chgData name="viswavardhanreddy karna" userId="5a390ab63fad983c" providerId="LiveId" clId="{3D92EC0B-C5E1-4B15-84D7-DD9467CAC83C}" dt="2024-05-26T14:28:01.252" v="4456" actId="47"/>
        <pc:sldMkLst>
          <pc:docMk/>
          <pc:sldMk cId="2279396231" sldId="637"/>
        </pc:sldMkLst>
        <pc:spChg chg="add del mod">
          <ac:chgData name="viswavardhanreddy karna" userId="5a390ab63fad983c" providerId="LiveId" clId="{3D92EC0B-C5E1-4B15-84D7-DD9467CAC83C}" dt="2024-05-12T16:18:35.747" v="1132" actId="478"/>
          <ac:spMkLst>
            <pc:docMk/>
            <pc:sldMk cId="2279396231" sldId="637"/>
            <ac:spMk id="5" creationId="{17E8C815-A00B-20E1-624F-DCD84D5FA764}"/>
          </ac:spMkLst>
        </pc:spChg>
        <pc:spChg chg="add del mod">
          <ac:chgData name="viswavardhanreddy karna" userId="5a390ab63fad983c" providerId="LiveId" clId="{3D92EC0B-C5E1-4B15-84D7-DD9467CAC83C}" dt="2024-05-12T16:18:39.312" v="1134" actId="478"/>
          <ac:spMkLst>
            <pc:docMk/>
            <pc:sldMk cId="2279396231" sldId="637"/>
            <ac:spMk id="7" creationId="{6026BC12-6E22-F365-98F2-0184E58555C2}"/>
          </ac:spMkLst>
        </pc:spChg>
        <pc:spChg chg="add del mod">
          <ac:chgData name="viswavardhanreddy karna" userId="5a390ab63fad983c" providerId="LiveId" clId="{3D92EC0B-C5E1-4B15-84D7-DD9467CAC83C}" dt="2024-05-12T16:18:41.873" v="1136" actId="478"/>
          <ac:spMkLst>
            <pc:docMk/>
            <pc:sldMk cId="2279396231" sldId="637"/>
            <ac:spMk id="9" creationId="{F0EAB256-CFCA-79C4-3F91-EC924F79285A}"/>
          </ac:spMkLst>
        </pc:spChg>
        <pc:spChg chg="del">
          <ac:chgData name="viswavardhanreddy karna" userId="5a390ab63fad983c" providerId="LiveId" clId="{3D92EC0B-C5E1-4B15-84D7-DD9467CAC83C}" dt="2024-05-12T16:18:33.608" v="1131" actId="478"/>
          <ac:spMkLst>
            <pc:docMk/>
            <pc:sldMk cId="2279396231" sldId="637"/>
            <ac:spMk id="23555" creationId="{F93DC60A-1BD9-4CBB-91B5-D728E0A2221D}"/>
          </ac:spMkLst>
        </pc:spChg>
        <pc:spChg chg="del mod">
          <ac:chgData name="viswavardhanreddy karna" userId="5a390ab63fad983c" providerId="LiveId" clId="{3D92EC0B-C5E1-4B15-84D7-DD9467CAC83C}" dt="2024-05-12T16:18:45.032" v="1140" actId="478"/>
          <ac:spMkLst>
            <pc:docMk/>
            <pc:sldMk cId="2279396231" sldId="637"/>
            <ac:spMk id="836653" creationId="{A4E58D19-2F3C-4280-961E-A624D4B454F9}"/>
          </ac:spMkLst>
        </pc:spChg>
        <pc:graphicFrameChg chg="add mod">
          <ac:chgData name="viswavardhanreddy karna" userId="5a390ab63fad983c" providerId="LiveId" clId="{3D92EC0B-C5E1-4B15-84D7-DD9467CAC83C}" dt="2024-05-12T16:18:49.686" v="1142" actId="1076"/>
          <ac:graphicFrameMkLst>
            <pc:docMk/>
            <pc:sldMk cId="2279396231" sldId="637"/>
            <ac:graphicFrameMk id="10" creationId="{BF54A7DF-9F48-DCBB-C85F-4B7446BD8C59}"/>
          </ac:graphicFrameMkLst>
        </pc:graphicFrameChg>
        <pc:graphicFrameChg chg="del">
          <ac:chgData name="viswavardhanreddy karna" userId="5a390ab63fad983c" providerId="LiveId" clId="{3D92EC0B-C5E1-4B15-84D7-DD9467CAC83C}" dt="2024-05-12T16:18:36.382" v="1133" actId="478"/>
          <ac:graphicFrameMkLst>
            <pc:docMk/>
            <pc:sldMk cId="2279396231" sldId="637"/>
            <ac:graphicFrameMk id="29699" creationId="{DB8ECD47-0CBB-4EF1-A140-CF9FB7AD7A1C}"/>
          </ac:graphicFrameMkLst>
        </pc:graphicFrameChg>
        <pc:graphicFrameChg chg="del">
          <ac:chgData name="viswavardhanreddy karna" userId="5a390ab63fad983c" providerId="LiveId" clId="{3D92EC0B-C5E1-4B15-84D7-DD9467CAC83C}" dt="2024-05-12T16:18:40.037" v="1135" actId="478"/>
          <ac:graphicFrameMkLst>
            <pc:docMk/>
            <pc:sldMk cId="2279396231" sldId="637"/>
            <ac:graphicFrameMk id="29700" creationId="{E888EEA9-D0BA-43CC-BC4E-51DCEF50DE2B}"/>
          </ac:graphicFrameMkLst>
        </pc:graphicFrameChg>
        <pc:graphicFrameChg chg="del">
          <ac:chgData name="viswavardhanreddy karna" userId="5a390ab63fad983c" providerId="LiveId" clId="{3D92EC0B-C5E1-4B15-84D7-DD9467CAC83C}" dt="2024-05-12T16:18:42.601" v="1137" actId="478"/>
          <ac:graphicFrameMkLst>
            <pc:docMk/>
            <pc:sldMk cId="2279396231" sldId="637"/>
            <ac:graphicFrameMk id="29701" creationId="{814461B8-0AAC-4226-8614-452596996CFD}"/>
          </ac:graphicFrameMkLst>
        </pc:graphicFrameChg>
      </pc:sldChg>
      <pc:sldChg chg="addSp delSp modSp add del mod">
        <pc:chgData name="viswavardhanreddy karna" userId="5a390ab63fad983c" providerId="LiveId" clId="{3D92EC0B-C5E1-4B15-84D7-DD9467CAC83C}" dt="2024-05-26T14:28:01.315" v="4457" actId="47"/>
        <pc:sldMkLst>
          <pc:docMk/>
          <pc:sldMk cId="3798134109" sldId="638"/>
        </pc:sldMkLst>
        <pc:spChg chg="mod">
          <ac:chgData name="viswavardhanreddy karna" userId="5a390ab63fad983c" providerId="LiveId" clId="{3D92EC0B-C5E1-4B15-84D7-DD9467CAC83C}" dt="2024-05-12T16:22:43.165" v="1163" actId="14100"/>
          <ac:spMkLst>
            <pc:docMk/>
            <pc:sldMk cId="3798134109" sldId="638"/>
            <ac:spMk id="23554" creationId="{6D0852F6-70DB-4D98-9F93-B243381ADB71}"/>
          </ac:spMkLst>
        </pc:spChg>
        <pc:graphicFrameChg chg="del">
          <ac:chgData name="viswavardhanreddy karna" userId="5a390ab63fad983c" providerId="LiveId" clId="{3D92EC0B-C5E1-4B15-84D7-DD9467CAC83C}" dt="2024-05-12T16:22:16.593" v="1144" actId="478"/>
          <ac:graphicFrameMkLst>
            <pc:docMk/>
            <pc:sldMk cId="3798134109" sldId="638"/>
            <ac:graphicFrameMk id="10" creationId="{BF54A7DF-9F48-DCBB-C85F-4B7446BD8C59}"/>
          </ac:graphicFrameMkLst>
        </pc:graphicFrameChg>
        <pc:picChg chg="add mod">
          <ac:chgData name="viswavardhanreddy karna" userId="5a390ab63fad983c" providerId="LiveId" clId="{3D92EC0B-C5E1-4B15-84D7-DD9467CAC83C}" dt="2024-05-12T16:22:26.859" v="1148" actId="1076"/>
          <ac:picMkLst>
            <pc:docMk/>
            <pc:sldMk cId="3798134109" sldId="638"/>
            <ac:picMk id="5" creationId="{A43EF56A-6752-9D62-0B5F-20DD5A2A3C47}"/>
          </ac:picMkLst>
        </pc:picChg>
      </pc:sldChg>
      <pc:sldChg chg="addSp delSp modSp add del mod">
        <pc:chgData name="viswavardhanreddy karna" userId="5a390ab63fad983c" providerId="LiveId" clId="{3D92EC0B-C5E1-4B15-84D7-DD9467CAC83C}" dt="2024-05-26T14:28:01.394" v="4458" actId="47"/>
        <pc:sldMkLst>
          <pc:docMk/>
          <pc:sldMk cId="88488045" sldId="639"/>
        </pc:sldMkLst>
        <pc:spChg chg="mod">
          <ac:chgData name="viswavardhanreddy karna" userId="5a390ab63fad983c" providerId="LiveId" clId="{3D92EC0B-C5E1-4B15-84D7-DD9467CAC83C}" dt="2024-05-12T16:25:55.555" v="1175" actId="20577"/>
          <ac:spMkLst>
            <pc:docMk/>
            <pc:sldMk cId="88488045" sldId="639"/>
            <ac:spMk id="23554" creationId="{6D0852F6-70DB-4D98-9F93-B243381ADB71}"/>
          </ac:spMkLst>
        </pc:spChg>
        <pc:picChg chg="del">
          <ac:chgData name="viswavardhanreddy karna" userId="5a390ab63fad983c" providerId="LiveId" clId="{3D92EC0B-C5E1-4B15-84D7-DD9467CAC83C}" dt="2024-05-12T16:25:41.146" v="1165" actId="478"/>
          <ac:picMkLst>
            <pc:docMk/>
            <pc:sldMk cId="88488045" sldId="639"/>
            <ac:picMk id="5" creationId="{A43EF56A-6752-9D62-0B5F-20DD5A2A3C47}"/>
          </ac:picMkLst>
        </pc:picChg>
        <pc:picChg chg="add mod">
          <ac:chgData name="viswavardhanreddy karna" userId="5a390ab63fad983c" providerId="LiveId" clId="{3D92EC0B-C5E1-4B15-84D7-DD9467CAC83C}" dt="2024-05-12T16:25:50.887" v="1170" actId="1076"/>
          <ac:picMkLst>
            <pc:docMk/>
            <pc:sldMk cId="88488045" sldId="639"/>
            <ac:picMk id="6" creationId="{719E3FDC-54BB-FA42-A7B4-4841185A64B9}"/>
          </ac:picMkLst>
        </pc:picChg>
      </pc:sldChg>
      <pc:sldChg chg="addSp delSp modSp add del mod">
        <pc:chgData name="viswavardhanreddy karna" userId="5a390ab63fad983c" providerId="LiveId" clId="{3D92EC0B-C5E1-4B15-84D7-DD9467CAC83C}" dt="2024-05-26T14:28:01.993" v="4472" actId="47"/>
        <pc:sldMkLst>
          <pc:docMk/>
          <pc:sldMk cId="507195675" sldId="640"/>
        </pc:sldMkLst>
        <pc:spChg chg="del">
          <ac:chgData name="viswavardhanreddy karna" userId="5a390ab63fad983c" providerId="LiveId" clId="{3D92EC0B-C5E1-4B15-84D7-DD9467CAC83C}" dt="2024-05-13T14:45:07.263" v="1259" actId="478"/>
          <ac:spMkLst>
            <pc:docMk/>
            <pc:sldMk cId="507195675" sldId="640"/>
            <ac:spMk id="5" creationId="{D989D467-96B7-4957-8CBB-957EA842E579}"/>
          </ac:spMkLst>
        </pc:spChg>
        <pc:spChg chg="del">
          <ac:chgData name="viswavardhanreddy karna" userId="5a390ab63fad983c" providerId="LiveId" clId="{3D92EC0B-C5E1-4B15-84D7-DD9467CAC83C}" dt="2024-05-13T14:45:10.007" v="1260" actId="478"/>
          <ac:spMkLst>
            <pc:docMk/>
            <pc:sldMk cId="507195675" sldId="640"/>
            <ac:spMk id="6" creationId="{3963CADD-D3F9-4F19-86AC-DFFC8646078B}"/>
          </ac:spMkLst>
        </pc:spChg>
        <pc:spChg chg="add del mod">
          <ac:chgData name="viswavardhanreddy karna" userId="5a390ab63fad983c" providerId="LiveId" clId="{3D92EC0B-C5E1-4B15-84D7-DD9467CAC83C}" dt="2024-05-13T14:45:17.669" v="1261" actId="478"/>
          <ac:spMkLst>
            <pc:docMk/>
            <pc:sldMk cId="507195675" sldId="640"/>
            <ac:spMk id="7" creationId="{11D0E89C-0138-6132-135C-D07A5BEBFEED}"/>
          </ac:spMkLst>
        </pc:spChg>
        <pc:spChg chg="add mod">
          <ac:chgData name="viswavardhanreddy karna" userId="5a390ab63fad983c" providerId="LiveId" clId="{3D92EC0B-C5E1-4B15-84D7-DD9467CAC83C}" dt="2024-05-13T14:46:17.283" v="1286" actId="20577"/>
          <ac:spMkLst>
            <pc:docMk/>
            <pc:sldMk cId="507195675" sldId="640"/>
            <ac:spMk id="9" creationId="{AABFE3B3-2525-6A9F-9F88-632366A718E5}"/>
          </ac:spMkLst>
        </pc:spChg>
        <pc:spChg chg="del">
          <ac:chgData name="viswavardhanreddy karna" userId="5a390ab63fad983c" providerId="LiveId" clId="{3D92EC0B-C5E1-4B15-84D7-DD9467CAC83C}" dt="2024-05-13T14:45:20.885" v="1262" actId="478"/>
          <ac:spMkLst>
            <pc:docMk/>
            <pc:sldMk cId="507195675" sldId="640"/>
            <ac:spMk id="11" creationId="{F6438D47-46F9-4B37-925E-AF20A2580B3D}"/>
          </ac:spMkLst>
        </pc:spChg>
        <pc:spChg chg="del">
          <ac:chgData name="viswavardhanreddy karna" userId="5a390ab63fad983c" providerId="LiveId" clId="{3D92EC0B-C5E1-4B15-84D7-DD9467CAC83C}" dt="2024-05-13T14:45:23.747" v="1263" actId="478"/>
          <ac:spMkLst>
            <pc:docMk/>
            <pc:sldMk cId="507195675" sldId="640"/>
            <ac:spMk id="12" creationId="{CA2DF867-A064-4484-9470-5F98CC018994}"/>
          </ac:spMkLst>
        </pc:spChg>
        <pc:spChg chg="del">
          <ac:chgData name="viswavardhanreddy karna" userId="5a390ab63fad983c" providerId="LiveId" clId="{3D92EC0B-C5E1-4B15-84D7-DD9467CAC83C}" dt="2024-05-13T14:45:04.347" v="1258" actId="478"/>
          <ac:spMkLst>
            <pc:docMk/>
            <pc:sldMk cId="507195675" sldId="640"/>
            <ac:spMk id="28675" creationId="{60C85A6B-940F-44C4-B348-A9948B68EDF3}"/>
          </ac:spMkLst>
        </pc:spChg>
      </pc:sldChg>
      <pc:sldChg chg="add del">
        <pc:chgData name="viswavardhanreddy karna" userId="5a390ab63fad983c" providerId="LiveId" clId="{3D92EC0B-C5E1-4B15-84D7-DD9467CAC83C}" dt="2024-05-12T16:27:27.900" v="1177" actId="2890"/>
        <pc:sldMkLst>
          <pc:docMk/>
          <pc:sldMk cId="3150275675" sldId="640"/>
        </pc:sldMkLst>
      </pc:sldChg>
      <pc:sldChg chg="add del">
        <pc:chgData name="viswavardhanreddy karna" userId="5a390ab63fad983c" providerId="LiveId" clId="{3D92EC0B-C5E1-4B15-84D7-DD9467CAC83C}" dt="2024-05-26T14:28:01.457" v="4460" actId="47"/>
        <pc:sldMkLst>
          <pc:docMk/>
          <pc:sldMk cId="153144646" sldId="641"/>
        </pc:sldMkLst>
      </pc:sldChg>
      <pc:sldChg chg="add del">
        <pc:chgData name="viswavardhanreddy karna" userId="5a390ab63fad983c" providerId="LiveId" clId="{3D92EC0B-C5E1-4B15-84D7-DD9467CAC83C}" dt="2024-05-16T01:44:52.820" v="1290" actId="2890"/>
        <pc:sldMkLst>
          <pc:docMk/>
          <pc:sldMk cId="3786709983" sldId="641"/>
        </pc:sldMkLst>
      </pc:sldChg>
      <pc:sldChg chg="addSp delSp modSp add del mod">
        <pc:chgData name="viswavardhanreddy karna" userId="5a390ab63fad983c" providerId="LiveId" clId="{3D92EC0B-C5E1-4B15-84D7-DD9467CAC83C}" dt="2024-05-26T14:28:02.704" v="4479" actId="47"/>
        <pc:sldMkLst>
          <pc:docMk/>
          <pc:sldMk cId="613772993" sldId="642"/>
        </pc:sldMkLst>
        <pc:spChg chg="del mod">
          <ac:chgData name="viswavardhanreddy karna" userId="5a390ab63fad983c" providerId="LiveId" clId="{3D92EC0B-C5E1-4B15-84D7-DD9467CAC83C}" dt="2024-05-18T03:17:56.845" v="1427" actId="478"/>
          <ac:spMkLst>
            <pc:docMk/>
            <pc:sldMk cId="613772993" sldId="642"/>
            <ac:spMk id="9" creationId="{AABFE3B3-2525-6A9F-9F88-632366A718E5}"/>
          </ac:spMkLst>
        </pc:spChg>
        <pc:spChg chg="mod">
          <ac:chgData name="viswavardhanreddy karna" userId="5a390ab63fad983c" providerId="LiveId" clId="{3D92EC0B-C5E1-4B15-84D7-DD9467CAC83C}" dt="2024-05-18T03:18:08.111" v="1430" actId="207"/>
          <ac:spMkLst>
            <pc:docMk/>
            <pc:sldMk cId="613772993" sldId="642"/>
            <ac:spMk id="28674" creationId="{6BB4EB6D-D451-45BA-9136-20124E60E981}"/>
          </ac:spMkLst>
        </pc:spChg>
        <pc:picChg chg="add mod">
          <ac:chgData name="viswavardhanreddy karna" userId="5a390ab63fad983c" providerId="LiveId" clId="{3D92EC0B-C5E1-4B15-84D7-DD9467CAC83C}" dt="2024-05-18T03:18:22.648" v="1434" actId="1076"/>
          <ac:picMkLst>
            <pc:docMk/>
            <pc:sldMk cId="613772993" sldId="642"/>
            <ac:picMk id="5" creationId="{BC302677-B3FA-137F-07C9-090C493B3CC9}"/>
          </ac:picMkLst>
        </pc:picChg>
      </pc:sldChg>
      <pc:sldChg chg="addSp delSp modSp add del mod">
        <pc:chgData name="viswavardhanreddy karna" userId="5a390ab63fad983c" providerId="LiveId" clId="{3D92EC0B-C5E1-4B15-84D7-DD9467CAC83C}" dt="2024-05-26T14:28:02.720" v="4480" actId="47"/>
        <pc:sldMkLst>
          <pc:docMk/>
          <pc:sldMk cId="1040603202" sldId="643"/>
        </pc:sldMkLst>
        <pc:spChg chg="add">
          <ac:chgData name="viswavardhanreddy karna" userId="5a390ab63fad983c" providerId="LiveId" clId="{3D92EC0B-C5E1-4B15-84D7-DD9467CAC83C}" dt="2024-05-18T03:20:35.175" v="1437"/>
          <ac:spMkLst>
            <pc:docMk/>
            <pc:sldMk cId="1040603202" sldId="643"/>
            <ac:spMk id="2" creationId="{20602D15-E0D1-DB87-4BB1-56517491F960}"/>
          </ac:spMkLst>
        </pc:spChg>
        <pc:spChg chg="add">
          <ac:chgData name="viswavardhanreddy karna" userId="5a390ab63fad983c" providerId="LiveId" clId="{3D92EC0B-C5E1-4B15-84D7-DD9467CAC83C}" dt="2024-05-18T03:20:35.175" v="1437"/>
          <ac:spMkLst>
            <pc:docMk/>
            <pc:sldMk cId="1040603202" sldId="643"/>
            <ac:spMk id="6" creationId="{1C29DB48-02D9-CA11-2BFD-C1D13A81A358}"/>
          </ac:spMkLst>
        </pc:spChg>
        <pc:spChg chg="add">
          <ac:chgData name="viswavardhanreddy karna" userId="5a390ab63fad983c" providerId="LiveId" clId="{3D92EC0B-C5E1-4B15-84D7-DD9467CAC83C}" dt="2024-05-18T03:20:35.175" v="1437"/>
          <ac:spMkLst>
            <pc:docMk/>
            <pc:sldMk cId="1040603202" sldId="643"/>
            <ac:spMk id="7" creationId="{B7E7E002-C811-4DCE-9F6D-8343D55F1DE9}"/>
          </ac:spMkLst>
        </pc:spChg>
        <pc:spChg chg="add">
          <ac:chgData name="viswavardhanreddy karna" userId="5a390ab63fad983c" providerId="LiveId" clId="{3D92EC0B-C5E1-4B15-84D7-DD9467CAC83C}" dt="2024-05-18T03:20:35.175" v="1437"/>
          <ac:spMkLst>
            <pc:docMk/>
            <pc:sldMk cId="1040603202" sldId="643"/>
            <ac:spMk id="8" creationId="{E67C0A8F-371E-132C-19E5-278F4E268954}"/>
          </ac:spMkLst>
        </pc:spChg>
        <pc:spChg chg="add">
          <ac:chgData name="viswavardhanreddy karna" userId="5a390ab63fad983c" providerId="LiveId" clId="{3D92EC0B-C5E1-4B15-84D7-DD9467CAC83C}" dt="2024-05-18T03:20:35.175" v="1437"/>
          <ac:spMkLst>
            <pc:docMk/>
            <pc:sldMk cId="1040603202" sldId="643"/>
            <ac:spMk id="9" creationId="{820A4186-B34C-3285-A0A9-FE33EDCF4BC0}"/>
          </ac:spMkLst>
        </pc:spChg>
        <pc:spChg chg="add">
          <ac:chgData name="viswavardhanreddy karna" userId="5a390ab63fad983c" providerId="LiveId" clId="{3D92EC0B-C5E1-4B15-84D7-DD9467CAC83C}" dt="2024-05-18T03:20:35.175" v="1437"/>
          <ac:spMkLst>
            <pc:docMk/>
            <pc:sldMk cId="1040603202" sldId="643"/>
            <ac:spMk id="10" creationId="{AF194C4A-607A-0B29-7763-919D4994460C}"/>
          </ac:spMkLst>
        </pc:spChg>
        <pc:spChg chg="add mod">
          <ac:chgData name="viswavardhanreddy karna" userId="5a390ab63fad983c" providerId="LiveId" clId="{3D92EC0B-C5E1-4B15-84D7-DD9467CAC83C}" dt="2024-05-18T03:25:56.092" v="1621" actId="1076"/>
          <ac:spMkLst>
            <pc:docMk/>
            <pc:sldMk cId="1040603202" sldId="643"/>
            <ac:spMk id="11" creationId="{42EC0340-166A-EB6E-5273-559D3385ABB1}"/>
          </ac:spMkLst>
        </pc:spChg>
        <pc:spChg chg="add">
          <ac:chgData name="viswavardhanreddy karna" userId="5a390ab63fad983c" providerId="LiveId" clId="{3D92EC0B-C5E1-4B15-84D7-DD9467CAC83C}" dt="2024-05-18T03:20:51.461" v="1439"/>
          <ac:spMkLst>
            <pc:docMk/>
            <pc:sldMk cId="1040603202" sldId="643"/>
            <ac:spMk id="12" creationId="{8D272592-A611-DED2-3E5B-4174A7200404}"/>
          </ac:spMkLst>
        </pc:spChg>
        <pc:spChg chg="add">
          <ac:chgData name="viswavardhanreddy karna" userId="5a390ab63fad983c" providerId="LiveId" clId="{3D92EC0B-C5E1-4B15-84D7-DD9467CAC83C}" dt="2024-05-18T03:20:51.461" v="1439"/>
          <ac:spMkLst>
            <pc:docMk/>
            <pc:sldMk cId="1040603202" sldId="643"/>
            <ac:spMk id="13" creationId="{7A2AC5B1-814B-4933-A81E-1A66E8F7FAF4}"/>
          </ac:spMkLst>
        </pc:spChg>
        <pc:spChg chg="add">
          <ac:chgData name="viswavardhanreddy karna" userId="5a390ab63fad983c" providerId="LiveId" clId="{3D92EC0B-C5E1-4B15-84D7-DD9467CAC83C}" dt="2024-05-18T03:37:31.263" v="1625"/>
          <ac:spMkLst>
            <pc:docMk/>
            <pc:sldMk cId="1040603202" sldId="643"/>
            <ac:spMk id="16" creationId="{2C831EF4-494B-8887-1239-AC708510B919}"/>
          </ac:spMkLst>
        </pc:spChg>
        <pc:spChg chg="add">
          <ac:chgData name="viswavardhanreddy karna" userId="5a390ab63fad983c" providerId="LiveId" clId="{3D92EC0B-C5E1-4B15-84D7-DD9467CAC83C}" dt="2024-05-18T03:37:31.263" v="1625"/>
          <ac:spMkLst>
            <pc:docMk/>
            <pc:sldMk cId="1040603202" sldId="643"/>
            <ac:spMk id="17" creationId="{F08AC908-63CB-46EE-FC0B-03C5D1220B02}"/>
          </ac:spMkLst>
        </pc:spChg>
        <pc:spChg chg="add">
          <ac:chgData name="viswavardhanreddy karna" userId="5a390ab63fad983c" providerId="LiveId" clId="{3D92EC0B-C5E1-4B15-84D7-DD9467CAC83C}" dt="2024-05-18T03:37:31.263" v="1625"/>
          <ac:spMkLst>
            <pc:docMk/>
            <pc:sldMk cId="1040603202" sldId="643"/>
            <ac:spMk id="18" creationId="{01FB2E5B-0CEF-8A8B-E2F8-B708A58144F2}"/>
          </ac:spMkLst>
        </pc:spChg>
        <pc:spChg chg="add mod">
          <ac:chgData name="viswavardhanreddy karna" userId="5a390ab63fad983c" providerId="LiveId" clId="{3D92EC0B-C5E1-4B15-84D7-DD9467CAC83C}" dt="2024-05-18T03:41:04.892" v="1829" actId="207"/>
          <ac:spMkLst>
            <pc:docMk/>
            <pc:sldMk cId="1040603202" sldId="643"/>
            <ac:spMk id="19" creationId="{DA0C51F4-B39E-1436-E616-F6E519493D3A}"/>
          </ac:spMkLst>
        </pc:spChg>
        <pc:picChg chg="del">
          <ac:chgData name="viswavardhanreddy karna" userId="5a390ab63fad983c" providerId="LiveId" clId="{3D92EC0B-C5E1-4B15-84D7-DD9467CAC83C}" dt="2024-05-18T03:20:33.230" v="1436" actId="478"/>
          <ac:picMkLst>
            <pc:docMk/>
            <pc:sldMk cId="1040603202" sldId="643"/>
            <ac:picMk id="5" creationId="{BC302677-B3FA-137F-07C9-090C493B3CC9}"/>
          </ac:picMkLst>
        </pc:picChg>
        <pc:picChg chg="add mod">
          <ac:chgData name="viswavardhanreddy karna" userId="5a390ab63fad983c" providerId="LiveId" clId="{3D92EC0B-C5E1-4B15-84D7-DD9467CAC83C}" dt="2024-05-18T03:26:05.155" v="1624" actId="14100"/>
          <ac:picMkLst>
            <pc:docMk/>
            <pc:sldMk cId="1040603202" sldId="643"/>
            <ac:picMk id="15" creationId="{F74890AC-D1EA-EA1C-5E01-6B92BE9A0493}"/>
          </ac:picMkLst>
        </pc:picChg>
      </pc:sldChg>
      <pc:sldChg chg="addSp delSp modSp add del mod">
        <pc:chgData name="viswavardhanreddy karna" userId="5a390ab63fad983c" providerId="LiveId" clId="{3D92EC0B-C5E1-4B15-84D7-DD9467CAC83C}" dt="2024-05-26T14:28:02.735" v="4481" actId="47"/>
        <pc:sldMkLst>
          <pc:docMk/>
          <pc:sldMk cId="2316314339" sldId="644"/>
        </pc:sldMkLst>
        <pc:spChg chg="add del">
          <ac:chgData name="viswavardhanreddy karna" userId="5a390ab63fad983c" providerId="LiveId" clId="{3D92EC0B-C5E1-4B15-84D7-DD9467CAC83C}" dt="2024-05-18T03:44:24.441" v="1866" actId="478"/>
          <ac:spMkLst>
            <pc:docMk/>
            <pc:sldMk cId="2316314339" sldId="644"/>
            <ac:spMk id="7" creationId="{BD4C58F5-44CC-AAEB-CFE0-1505B37F55F2}"/>
          </ac:spMkLst>
        </pc:spChg>
        <pc:spChg chg="mod">
          <ac:chgData name="viswavardhanreddy karna" userId="5a390ab63fad983c" providerId="LiveId" clId="{3D92EC0B-C5E1-4B15-84D7-DD9467CAC83C}" dt="2024-05-18T03:43:49.883" v="1860" actId="1076"/>
          <ac:spMkLst>
            <pc:docMk/>
            <pc:sldMk cId="2316314339" sldId="644"/>
            <ac:spMk id="11" creationId="{42EC0340-166A-EB6E-5273-559D3385ABB1}"/>
          </ac:spMkLst>
        </pc:spChg>
        <pc:spChg chg="add mod">
          <ac:chgData name="viswavardhanreddy karna" userId="5a390ab63fad983c" providerId="LiveId" clId="{3D92EC0B-C5E1-4B15-84D7-DD9467CAC83C}" dt="2024-05-18T03:47:10.448" v="1876" actId="207"/>
          <ac:spMkLst>
            <pc:docMk/>
            <pc:sldMk cId="2316314339" sldId="644"/>
            <ac:spMk id="14" creationId="{13939A06-4F04-1EAD-F193-EE47692FA8B6}"/>
          </ac:spMkLst>
        </pc:spChg>
        <pc:spChg chg="mod">
          <ac:chgData name="viswavardhanreddy karna" userId="5a390ab63fad983c" providerId="LiveId" clId="{3D92EC0B-C5E1-4B15-84D7-DD9467CAC83C}" dt="2024-05-18T03:44:12.517" v="1864"/>
          <ac:spMkLst>
            <pc:docMk/>
            <pc:sldMk cId="2316314339" sldId="644"/>
            <ac:spMk id="19" creationId="{DA0C51F4-B39E-1436-E616-F6E519493D3A}"/>
          </ac:spMkLst>
        </pc:spChg>
        <pc:picChg chg="add mod">
          <ac:chgData name="viswavardhanreddy karna" userId="5a390ab63fad983c" providerId="LiveId" clId="{3D92EC0B-C5E1-4B15-84D7-DD9467CAC83C}" dt="2024-05-18T03:43:53.281" v="1861" actId="14100"/>
          <ac:picMkLst>
            <pc:docMk/>
            <pc:sldMk cId="2316314339" sldId="644"/>
            <ac:picMk id="5" creationId="{8D5A6E75-21E2-0E21-61B6-6C029584A5C0}"/>
          </ac:picMkLst>
        </pc:picChg>
        <pc:picChg chg="add del mod">
          <ac:chgData name="viswavardhanreddy karna" userId="5a390ab63fad983c" providerId="LiveId" clId="{3D92EC0B-C5E1-4B15-84D7-DD9467CAC83C}" dt="2024-05-18T03:44:41.294" v="1868" actId="478"/>
          <ac:picMkLst>
            <pc:docMk/>
            <pc:sldMk cId="2316314339" sldId="644"/>
            <ac:picMk id="9" creationId="{E5D483F9-0119-E184-1204-037541620335}"/>
          </ac:picMkLst>
        </pc:picChg>
        <pc:picChg chg="add mod">
          <ac:chgData name="viswavardhanreddy karna" userId="5a390ab63fad983c" providerId="LiveId" clId="{3D92EC0B-C5E1-4B15-84D7-DD9467CAC83C}" dt="2024-05-18T03:44:53.311" v="1870" actId="1076"/>
          <ac:picMkLst>
            <pc:docMk/>
            <pc:sldMk cId="2316314339" sldId="644"/>
            <ac:picMk id="12" creationId="{CDBCC4B6-2DC8-CC9E-49B8-014DE2A2290D}"/>
          </ac:picMkLst>
        </pc:picChg>
        <pc:picChg chg="del">
          <ac:chgData name="viswavardhanreddy karna" userId="5a390ab63fad983c" providerId="LiveId" clId="{3D92EC0B-C5E1-4B15-84D7-DD9467CAC83C}" dt="2024-05-18T03:42:16.688" v="1831" actId="478"/>
          <ac:picMkLst>
            <pc:docMk/>
            <pc:sldMk cId="2316314339" sldId="644"/>
            <ac:picMk id="15" creationId="{F74890AC-D1EA-EA1C-5E01-6B92BE9A0493}"/>
          </ac:picMkLst>
        </pc:picChg>
      </pc:sldChg>
      <pc:sldChg chg="addSp delSp modSp add del mod">
        <pc:chgData name="viswavardhanreddy karna" userId="5a390ab63fad983c" providerId="LiveId" clId="{3D92EC0B-C5E1-4B15-84D7-DD9467CAC83C}" dt="2024-05-26T14:28:02.767" v="4482" actId="47"/>
        <pc:sldMkLst>
          <pc:docMk/>
          <pc:sldMk cId="950252742" sldId="645"/>
        </pc:sldMkLst>
        <pc:spChg chg="add mod">
          <ac:chgData name="viswavardhanreddy karna" userId="5a390ab63fad983c" providerId="LiveId" clId="{3D92EC0B-C5E1-4B15-84D7-DD9467CAC83C}" dt="2024-05-18T03:50:21.813" v="1890" actId="255"/>
          <ac:spMkLst>
            <pc:docMk/>
            <pc:sldMk cId="950252742" sldId="645"/>
            <ac:spMk id="6" creationId="{F2635E68-F00F-54C9-3ED3-6D321128BCF9}"/>
          </ac:spMkLst>
        </pc:spChg>
        <pc:spChg chg="add mod">
          <ac:chgData name="viswavardhanreddy karna" userId="5a390ab63fad983c" providerId="LiveId" clId="{3D92EC0B-C5E1-4B15-84D7-DD9467CAC83C}" dt="2024-05-18T04:11:14.936" v="1904" actId="12"/>
          <ac:spMkLst>
            <pc:docMk/>
            <pc:sldMk cId="950252742" sldId="645"/>
            <ac:spMk id="10" creationId="{68DA1454-1E3D-AD15-291E-2669317F5877}"/>
          </ac:spMkLst>
        </pc:spChg>
        <pc:spChg chg="del">
          <ac:chgData name="viswavardhanreddy karna" userId="5a390ab63fad983c" providerId="LiveId" clId="{3D92EC0B-C5E1-4B15-84D7-DD9467CAC83C}" dt="2024-05-18T03:48:06.616" v="1883" actId="478"/>
          <ac:spMkLst>
            <pc:docMk/>
            <pc:sldMk cId="950252742" sldId="645"/>
            <ac:spMk id="11" creationId="{42EC0340-166A-EB6E-5273-559D3385ABB1}"/>
          </ac:spMkLst>
        </pc:spChg>
        <pc:spChg chg="del mod">
          <ac:chgData name="viswavardhanreddy karna" userId="5a390ab63fad983c" providerId="LiveId" clId="{3D92EC0B-C5E1-4B15-84D7-DD9467CAC83C}" dt="2024-05-18T03:48:03.750" v="1882" actId="478"/>
          <ac:spMkLst>
            <pc:docMk/>
            <pc:sldMk cId="950252742" sldId="645"/>
            <ac:spMk id="14" creationId="{13939A06-4F04-1EAD-F193-EE47692FA8B6}"/>
          </ac:spMkLst>
        </pc:spChg>
        <pc:spChg chg="del">
          <ac:chgData name="viswavardhanreddy karna" userId="5a390ab63fad983c" providerId="LiveId" clId="{3D92EC0B-C5E1-4B15-84D7-DD9467CAC83C}" dt="2024-05-18T03:47:58.377" v="1879" actId="478"/>
          <ac:spMkLst>
            <pc:docMk/>
            <pc:sldMk cId="950252742" sldId="645"/>
            <ac:spMk id="19" creationId="{DA0C51F4-B39E-1436-E616-F6E519493D3A}"/>
          </ac:spMkLst>
        </pc:spChg>
        <pc:spChg chg="mod">
          <ac:chgData name="viswavardhanreddy karna" userId="5a390ab63fad983c" providerId="LiveId" clId="{3D92EC0B-C5E1-4B15-84D7-DD9467CAC83C}" dt="2024-05-18T03:48:12.788" v="1886" actId="207"/>
          <ac:spMkLst>
            <pc:docMk/>
            <pc:sldMk cId="950252742" sldId="645"/>
            <ac:spMk id="28674" creationId="{6BB4EB6D-D451-45BA-9136-20124E60E981}"/>
          </ac:spMkLst>
        </pc:spChg>
        <pc:picChg chg="del">
          <ac:chgData name="viswavardhanreddy karna" userId="5a390ab63fad983c" providerId="LiveId" clId="{3D92EC0B-C5E1-4B15-84D7-DD9467CAC83C}" dt="2024-05-18T03:47:54.250" v="1878" actId="478"/>
          <ac:picMkLst>
            <pc:docMk/>
            <pc:sldMk cId="950252742" sldId="645"/>
            <ac:picMk id="5" creationId="{8D5A6E75-21E2-0E21-61B6-6C029584A5C0}"/>
          </ac:picMkLst>
        </pc:picChg>
        <pc:picChg chg="add mod">
          <ac:chgData name="viswavardhanreddy karna" userId="5a390ab63fad983c" providerId="LiveId" clId="{3D92EC0B-C5E1-4B15-84D7-DD9467CAC83C}" dt="2024-05-18T04:10:05.107" v="1894" actId="1076"/>
          <ac:picMkLst>
            <pc:docMk/>
            <pc:sldMk cId="950252742" sldId="645"/>
            <ac:picMk id="8" creationId="{81D5A492-5A9E-7B74-A44F-EFEDD81D2B6D}"/>
          </ac:picMkLst>
        </pc:picChg>
        <pc:picChg chg="del">
          <ac:chgData name="viswavardhanreddy karna" userId="5a390ab63fad983c" providerId="LiveId" clId="{3D92EC0B-C5E1-4B15-84D7-DD9467CAC83C}" dt="2024-05-18T03:47:59.907" v="1880" actId="478"/>
          <ac:picMkLst>
            <pc:docMk/>
            <pc:sldMk cId="950252742" sldId="645"/>
            <ac:picMk id="12" creationId="{CDBCC4B6-2DC8-CC9E-49B8-014DE2A2290D}"/>
          </ac:picMkLst>
        </pc:picChg>
        <pc:picChg chg="add mod">
          <ac:chgData name="viswavardhanreddy karna" userId="5a390ab63fad983c" providerId="LiveId" clId="{3D92EC0B-C5E1-4B15-84D7-DD9467CAC83C}" dt="2024-05-18T04:11:34.277" v="1906" actId="1076"/>
          <ac:picMkLst>
            <pc:docMk/>
            <pc:sldMk cId="950252742" sldId="645"/>
            <ac:picMk id="15" creationId="{04E4190B-9ED9-0F2C-2E7C-B0F6DBF934B7}"/>
          </ac:picMkLst>
        </pc:picChg>
      </pc:sldChg>
      <pc:sldChg chg="addSp delSp modSp add del mod">
        <pc:chgData name="viswavardhanreddy karna" userId="5a390ab63fad983c" providerId="LiveId" clId="{3D92EC0B-C5E1-4B15-84D7-DD9467CAC83C}" dt="2024-05-26T14:28:02.814" v="4483" actId="47"/>
        <pc:sldMkLst>
          <pc:docMk/>
          <pc:sldMk cId="1312659390" sldId="646"/>
        </pc:sldMkLst>
        <pc:spChg chg="del">
          <ac:chgData name="viswavardhanreddy karna" userId="5a390ab63fad983c" providerId="LiveId" clId="{3D92EC0B-C5E1-4B15-84D7-DD9467CAC83C}" dt="2024-05-18T04:12:11.830" v="1910" actId="478"/>
          <ac:spMkLst>
            <pc:docMk/>
            <pc:sldMk cId="1312659390" sldId="646"/>
            <ac:spMk id="6" creationId="{F2635E68-F00F-54C9-3ED3-6D321128BCF9}"/>
          </ac:spMkLst>
        </pc:spChg>
        <pc:spChg chg="del mod">
          <ac:chgData name="viswavardhanreddy karna" userId="5a390ab63fad983c" providerId="LiveId" clId="{3D92EC0B-C5E1-4B15-84D7-DD9467CAC83C}" dt="2024-05-18T04:12:11.837" v="1912"/>
          <ac:spMkLst>
            <pc:docMk/>
            <pc:sldMk cId="1312659390" sldId="646"/>
            <ac:spMk id="10" creationId="{68DA1454-1E3D-AD15-291E-2669317F5877}"/>
          </ac:spMkLst>
        </pc:spChg>
        <pc:picChg chg="add mod">
          <ac:chgData name="viswavardhanreddy karna" userId="5a390ab63fad983c" providerId="LiveId" clId="{3D92EC0B-C5E1-4B15-84D7-DD9467CAC83C}" dt="2024-05-18T04:12:27.609" v="1918" actId="14100"/>
          <ac:picMkLst>
            <pc:docMk/>
            <pc:sldMk cId="1312659390" sldId="646"/>
            <ac:picMk id="5" creationId="{8AE35ABB-5125-6C94-C65D-FC6FC9F70A8A}"/>
          </ac:picMkLst>
        </pc:picChg>
        <pc:picChg chg="del">
          <ac:chgData name="viswavardhanreddy karna" userId="5a390ab63fad983c" providerId="LiveId" clId="{3D92EC0B-C5E1-4B15-84D7-DD9467CAC83C}" dt="2024-05-18T04:12:13.315" v="1913" actId="478"/>
          <ac:picMkLst>
            <pc:docMk/>
            <pc:sldMk cId="1312659390" sldId="646"/>
            <ac:picMk id="8" creationId="{81D5A492-5A9E-7B74-A44F-EFEDD81D2B6D}"/>
          </ac:picMkLst>
        </pc:picChg>
        <pc:picChg chg="del">
          <ac:chgData name="viswavardhanreddy karna" userId="5a390ab63fad983c" providerId="LiveId" clId="{3D92EC0B-C5E1-4B15-84D7-DD9467CAC83C}" dt="2024-05-18T04:12:07.773" v="1908" actId="478"/>
          <ac:picMkLst>
            <pc:docMk/>
            <pc:sldMk cId="1312659390" sldId="646"/>
            <ac:picMk id="15" creationId="{04E4190B-9ED9-0F2C-2E7C-B0F6DBF934B7}"/>
          </ac:picMkLst>
        </pc:picChg>
      </pc:sldChg>
      <pc:sldChg chg="addSp delSp add del mod">
        <pc:chgData name="viswavardhanreddy karna" userId="5a390ab63fad983c" providerId="LiveId" clId="{3D92EC0B-C5E1-4B15-84D7-DD9467CAC83C}" dt="2024-05-26T14:28:02.849" v="4484" actId="47"/>
        <pc:sldMkLst>
          <pc:docMk/>
          <pc:sldMk cId="3199555689" sldId="647"/>
        </pc:sldMkLst>
        <pc:picChg chg="del">
          <ac:chgData name="viswavardhanreddy karna" userId="5a390ab63fad983c" providerId="LiveId" clId="{3D92EC0B-C5E1-4B15-84D7-DD9467CAC83C}" dt="2024-05-18T04:13:14.456" v="1920" actId="478"/>
          <ac:picMkLst>
            <pc:docMk/>
            <pc:sldMk cId="3199555689" sldId="647"/>
            <ac:picMk id="5" creationId="{8AE35ABB-5125-6C94-C65D-FC6FC9F70A8A}"/>
          </ac:picMkLst>
        </pc:picChg>
        <pc:picChg chg="add">
          <ac:chgData name="viswavardhanreddy karna" userId="5a390ab63fad983c" providerId="LiveId" clId="{3D92EC0B-C5E1-4B15-84D7-DD9467CAC83C}" dt="2024-05-18T04:13:15.321" v="1921" actId="22"/>
          <ac:picMkLst>
            <pc:docMk/>
            <pc:sldMk cId="3199555689" sldId="647"/>
            <ac:picMk id="6" creationId="{8AD862DB-B9BD-BCC0-BC6A-28C4BEF14032}"/>
          </ac:picMkLst>
        </pc:picChg>
      </pc:sldChg>
      <pc:sldChg chg="modSp add del mod">
        <pc:chgData name="viswavardhanreddy karna" userId="5a390ab63fad983c" providerId="LiveId" clId="{3D92EC0B-C5E1-4B15-84D7-DD9467CAC83C}" dt="2024-05-21T06:41:26.436" v="2732" actId="47"/>
        <pc:sldMkLst>
          <pc:docMk/>
          <pc:sldMk cId="0" sldId="648"/>
        </pc:sldMkLst>
        <pc:spChg chg="mod">
          <ac:chgData name="viswavardhanreddy karna" userId="5a390ab63fad983c" providerId="LiveId" clId="{3D92EC0B-C5E1-4B15-84D7-DD9467CAC83C}" dt="2024-05-18T04:38:10.659" v="1991" actId="20577"/>
          <ac:spMkLst>
            <pc:docMk/>
            <pc:sldMk cId="0" sldId="648"/>
            <ac:spMk id="3" creationId="{12A15321-786A-4187-BDEF-11C03ECF3F9E}"/>
          </ac:spMkLst>
        </pc:spChg>
        <pc:spChg chg="mod">
          <ac:chgData name="viswavardhanreddy karna" userId="5a390ab63fad983c" providerId="LiveId" clId="{3D92EC0B-C5E1-4B15-84D7-DD9467CAC83C}" dt="2024-05-18T04:38:04.363" v="1989" actId="27636"/>
          <ac:spMkLst>
            <pc:docMk/>
            <pc:sldMk cId="0" sldId="648"/>
            <ac:spMk id="39939" creationId="{AB2C2B6F-910C-479E-BDA6-BC8AE1D85599}"/>
          </ac:spMkLst>
        </pc:spChg>
      </pc:sldChg>
      <pc:sldChg chg="modSp new del mod">
        <pc:chgData name="viswavardhanreddy karna" userId="5a390ab63fad983c" providerId="LiveId" clId="{3D92EC0B-C5E1-4B15-84D7-DD9467CAC83C}" dt="2024-05-26T14:28:02.865" v="4485" actId="47"/>
        <pc:sldMkLst>
          <pc:docMk/>
          <pc:sldMk cId="3456251594" sldId="649"/>
        </pc:sldMkLst>
        <pc:spChg chg="mod">
          <ac:chgData name="viswavardhanreddy karna" userId="5a390ab63fad983c" providerId="LiveId" clId="{3D92EC0B-C5E1-4B15-84D7-DD9467CAC83C}" dt="2024-05-18T07:12:26.107" v="2031" actId="20577"/>
          <ac:spMkLst>
            <pc:docMk/>
            <pc:sldMk cId="3456251594" sldId="649"/>
            <ac:spMk id="2" creationId="{9911DAE8-0A58-D871-065F-9753B9859330}"/>
          </ac:spMkLst>
        </pc:spChg>
        <pc:spChg chg="mod">
          <ac:chgData name="viswavardhanreddy karna" userId="5a390ab63fad983c" providerId="LiveId" clId="{3D92EC0B-C5E1-4B15-84D7-DD9467CAC83C}" dt="2024-05-18T07:19:33.258" v="2275" actId="207"/>
          <ac:spMkLst>
            <pc:docMk/>
            <pc:sldMk cId="3456251594" sldId="649"/>
            <ac:spMk id="3" creationId="{2835CE2D-C456-8D44-E805-3167FD67F0FA}"/>
          </ac:spMkLst>
        </pc:spChg>
      </pc:sldChg>
      <pc:sldChg chg="add del">
        <pc:chgData name="viswavardhanreddy karna" userId="5a390ab63fad983c" providerId="LiveId" clId="{3D92EC0B-C5E1-4B15-84D7-DD9467CAC83C}" dt="2024-05-21T06:56:58.303" v="2733" actId="47"/>
        <pc:sldMkLst>
          <pc:docMk/>
          <pc:sldMk cId="2461561530" sldId="650"/>
        </pc:sldMkLst>
      </pc:sldChg>
      <pc:sldChg chg="modSp add del mod">
        <pc:chgData name="viswavardhanreddy karna" userId="5a390ab63fad983c" providerId="LiveId" clId="{3D92EC0B-C5E1-4B15-84D7-DD9467CAC83C}" dt="2024-05-26T14:28:02.909" v="4487" actId="47"/>
        <pc:sldMkLst>
          <pc:docMk/>
          <pc:sldMk cId="0" sldId="651"/>
        </pc:sldMkLst>
        <pc:spChg chg="mod">
          <ac:chgData name="viswavardhanreddy karna" userId="5a390ab63fad983c" providerId="LiveId" clId="{3D92EC0B-C5E1-4B15-84D7-DD9467CAC83C}" dt="2024-05-18T07:31:17.282" v="2278" actId="27636"/>
          <ac:spMkLst>
            <pc:docMk/>
            <pc:sldMk cId="0" sldId="651"/>
            <ac:spMk id="7169" creationId="{00000000-0000-0000-0000-000000000000}"/>
          </ac:spMkLst>
        </pc:spChg>
      </pc:sldChg>
      <pc:sldChg chg="add del">
        <pc:chgData name="viswavardhanreddy karna" userId="5a390ab63fad983c" providerId="LiveId" clId="{3D92EC0B-C5E1-4B15-84D7-DD9467CAC83C}" dt="2024-05-26T14:28:03.004" v="4488" actId="47"/>
        <pc:sldMkLst>
          <pc:docMk/>
          <pc:sldMk cId="0" sldId="652"/>
        </pc:sldMkLst>
      </pc:sldChg>
      <pc:sldChg chg="modSp add del mod">
        <pc:chgData name="viswavardhanreddy karna" userId="5a390ab63fad983c" providerId="LiveId" clId="{3D92EC0B-C5E1-4B15-84D7-DD9467CAC83C}" dt="2024-05-26T14:28:03.051" v="4489" actId="47"/>
        <pc:sldMkLst>
          <pc:docMk/>
          <pc:sldMk cId="0" sldId="653"/>
        </pc:sldMkLst>
        <pc:spChg chg="mod">
          <ac:chgData name="viswavardhanreddy karna" userId="5a390ab63fad983c" providerId="LiveId" clId="{3D92EC0B-C5E1-4B15-84D7-DD9467CAC83C}" dt="2024-05-18T07:31:17.282" v="2279" actId="27636"/>
          <ac:spMkLst>
            <pc:docMk/>
            <pc:sldMk cId="0" sldId="653"/>
            <ac:spMk id="9217" creationId="{00000000-0000-0000-0000-000000000000}"/>
          </ac:spMkLst>
        </pc:spChg>
      </pc:sldChg>
      <pc:sldChg chg="modSp add del mod">
        <pc:chgData name="viswavardhanreddy karna" userId="5a390ab63fad983c" providerId="LiveId" clId="{3D92EC0B-C5E1-4B15-84D7-DD9467CAC83C}" dt="2024-05-26T14:28:03.082" v="4490" actId="47"/>
        <pc:sldMkLst>
          <pc:docMk/>
          <pc:sldMk cId="0" sldId="654"/>
        </pc:sldMkLst>
        <pc:spChg chg="mod">
          <ac:chgData name="viswavardhanreddy karna" userId="5a390ab63fad983c" providerId="LiveId" clId="{3D92EC0B-C5E1-4B15-84D7-DD9467CAC83C}" dt="2024-05-18T07:31:17.282" v="2280" actId="27636"/>
          <ac:spMkLst>
            <pc:docMk/>
            <pc:sldMk cId="0" sldId="654"/>
            <ac:spMk id="10241" creationId="{00000000-0000-0000-0000-000000000000}"/>
          </ac:spMkLst>
        </pc:spChg>
      </pc:sldChg>
      <pc:sldChg chg="add del">
        <pc:chgData name="viswavardhanreddy karna" userId="5a390ab63fad983c" providerId="LiveId" clId="{3D92EC0B-C5E1-4B15-84D7-DD9467CAC83C}" dt="2024-05-26T14:28:03.130" v="4491" actId="47"/>
        <pc:sldMkLst>
          <pc:docMk/>
          <pc:sldMk cId="0" sldId="655"/>
        </pc:sldMkLst>
      </pc:sldChg>
      <pc:sldChg chg="add del">
        <pc:chgData name="viswavardhanreddy karna" userId="5a390ab63fad983c" providerId="LiveId" clId="{3D92EC0B-C5E1-4B15-84D7-DD9467CAC83C}" dt="2024-05-26T14:28:03.181" v="4492" actId="47"/>
        <pc:sldMkLst>
          <pc:docMk/>
          <pc:sldMk cId="0" sldId="656"/>
        </pc:sldMkLst>
      </pc:sldChg>
      <pc:sldChg chg="add del">
        <pc:chgData name="viswavardhanreddy karna" userId="5a390ab63fad983c" providerId="LiveId" clId="{3D92EC0B-C5E1-4B15-84D7-DD9467CAC83C}" dt="2024-05-26T14:28:03.224" v="4493" actId="47"/>
        <pc:sldMkLst>
          <pc:docMk/>
          <pc:sldMk cId="2364238591" sldId="657"/>
        </pc:sldMkLst>
      </pc:sldChg>
      <pc:sldChg chg="add del">
        <pc:chgData name="viswavardhanreddy karna" userId="5a390ab63fad983c" providerId="LiveId" clId="{3D92EC0B-C5E1-4B15-84D7-DD9467CAC83C}" dt="2024-05-26T14:28:03.249" v="4494" actId="47"/>
        <pc:sldMkLst>
          <pc:docMk/>
          <pc:sldMk cId="0" sldId="658"/>
        </pc:sldMkLst>
      </pc:sldChg>
      <pc:sldChg chg="modSp add del mod">
        <pc:chgData name="viswavardhanreddy karna" userId="5a390ab63fad983c" providerId="LiveId" clId="{3D92EC0B-C5E1-4B15-84D7-DD9467CAC83C}" dt="2024-05-26T14:28:03.288" v="4495" actId="47"/>
        <pc:sldMkLst>
          <pc:docMk/>
          <pc:sldMk cId="903734891" sldId="659"/>
        </pc:sldMkLst>
        <pc:spChg chg="mod">
          <ac:chgData name="viswavardhanreddy karna" userId="5a390ab63fad983c" providerId="LiveId" clId="{3D92EC0B-C5E1-4B15-84D7-DD9467CAC83C}" dt="2024-05-18T10:51:28.849" v="2283" actId="6549"/>
          <ac:spMkLst>
            <pc:docMk/>
            <pc:sldMk cId="903734891" sldId="659"/>
            <ac:spMk id="14337" creationId="{00000000-0000-0000-0000-000000000000}"/>
          </ac:spMkLst>
        </pc:spChg>
        <pc:spChg chg="mod">
          <ac:chgData name="viswavardhanreddy karna" userId="5a390ab63fad983c" providerId="LiveId" clId="{3D92EC0B-C5E1-4B15-84D7-DD9467CAC83C}" dt="2024-05-18T10:53:47.679" v="2302" actId="20577"/>
          <ac:spMkLst>
            <pc:docMk/>
            <pc:sldMk cId="903734891" sldId="659"/>
            <ac:spMk id="14338" creationId="{00000000-0000-0000-0000-000000000000}"/>
          </ac:spMkLst>
        </pc:spChg>
      </pc:sldChg>
      <pc:sldChg chg="modSp add del mod">
        <pc:chgData name="viswavardhanreddy karna" userId="5a390ab63fad983c" providerId="LiveId" clId="{3D92EC0B-C5E1-4B15-84D7-DD9467CAC83C}" dt="2024-05-26T14:28:03.319" v="4496" actId="47"/>
        <pc:sldMkLst>
          <pc:docMk/>
          <pc:sldMk cId="2280832742" sldId="660"/>
        </pc:sldMkLst>
        <pc:spChg chg="mod">
          <ac:chgData name="viswavardhanreddy karna" userId="5a390ab63fad983c" providerId="LiveId" clId="{3D92EC0B-C5E1-4B15-84D7-DD9467CAC83C}" dt="2024-05-18T11:01:26.374" v="2569" actId="207"/>
          <ac:spMkLst>
            <pc:docMk/>
            <pc:sldMk cId="2280832742" sldId="660"/>
            <ac:spMk id="14338" creationId="{00000000-0000-0000-0000-000000000000}"/>
          </ac:spMkLst>
        </pc:spChg>
      </pc:sldChg>
      <pc:sldChg chg="add del">
        <pc:chgData name="viswavardhanreddy karna" userId="5a390ab63fad983c" providerId="LiveId" clId="{3D92EC0B-C5E1-4B15-84D7-DD9467CAC83C}" dt="2024-05-26T14:28:03.352" v="4497" actId="47"/>
        <pc:sldMkLst>
          <pc:docMk/>
          <pc:sldMk cId="213292687" sldId="661"/>
        </pc:sldMkLst>
      </pc:sldChg>
      <pc:sldChg chg="modSp add del mod">
        <pc:chgData name="viswavardhanreddy karna" userId="5a390ab63fad983c" providerId="LiveId" clId="{3D92EC0B-C5E1-4B15-84D7-DD9467CAC83C}" dt="2024-05-26T14:28:03.854" v="4511" actId="47"/>
        <pc:sldMkLst>
          <pc:docMk/>
          <pc:sldMk cId="0" sldId="662"/>
        </pc:sldMkLst>
        <pc:spChg chg="mod">
          <ac:chgData name="viswavardhanreddy karna" userId="5a390ab63fad983c" providerId="LiveId" clId="{3D92EC0B-C5E1-4B15-84D7-DD9467CAC83C}" dt="2024-05-25T11:50:00.310" v="3642" actId="207"/>
          <ac:spMkLst>
            <pc:docMk/>
            <pc:sldMk cId="0" sldId="662"/>
            <ac:spMk id="30722" creationId="{00000000-0000-0000-0000-000000000000}"/>
          </ac:spMkLst>
        </pc:spChg>
      </pc:sldChg>
      <pc:sldChg chg="modSp add del mod">
        <pc:chgData name="viswavardhanreddy karna" userId="5a390ab63fad983c" providerId="LiveId" clId="{3D92EC0B-C5E1-4B15-84D7-DD9467CAC83C}" dt="2024-05-26T14:28:03.870" v="4512" actId="47"/>
        <pc:sldMkLst>
          <pc:docMk/>
          <pc:sldMk cId="0" sldId="663"/>
        </pc:sldMkLst>
        <pc:spChg chg="mod">
          <ac:chgData name="viswavardhanreddy karna" userId="5a390ab63fad983c" providerId="LiveId" clId="{3D92EC0B-C5E1-4B15-84D7-DD9467CAC83C}" dt="2024-05-18T12:12:47.840" v="2620" actId="27636"/>
          <ac:spMkLst>
            <pc:docMk/>
            <pc:sldMk cId="0" sldId="663"/>
            <ac:spMk id="31745" creationId="{00000000-0000-0000-0000-000000000000}"/>
          </ac:spMkLst>
        </pc:spChg>
        <pc:graphicFrameChg chg="mod">
          <ac:chgData name="viswavardhanreddy karna" userId="5a390ab63fad983c" providerId="LiveId" clId="{3D92EC0B-C5E1-4B15-84D7-DD9467CAC83C}" dt="2024-05-18T12:32:37.343" v="2670" actId="1076"/>
          <ac:graphicFrameMkLst>
            <pc:docMk/>
            <pc:sldMk cId="0" sldId="663"/>
            <ac:graphicFrameMk id="947204" creationId="{00000000-0000-0000-0000-000000000000}"/>
          </ac:graphicFrameMkLst>
        </pc:graphicFrameChg>
      </pc:sldChg>
      <pc:sldChg chg="modSp add del mod">
        <pc:chgData name="viswavardhanreddy karna" userId="5a390ab63fad983c" providerId="LiveId" clId="{3D92EC0B-C5E1-4B15-84D7-DD9467CAC83C}" dt="2024-05-25T11:51:13.166" v="3643" actId="47"/>
        <pc:sldMkLst>
          <pc:docMk/>
          <pc:sldMk cId="0" sldId="664"/>
        </pc:sldMkLst>
        <pc:spChg chg="mod">
          <ac:chgData name="viswavardhanreddy karna" userId="5a390ab63fad983c" providerId="LiveId" clId="{3D92EC0B-C5E1-4B15-84D7-DD9467CAC83C}" dt="2024-05-18T12:12:47.840" v="2621" actId="27636"/>
          <ac:spMkLst>
            <pc:docMk/>
            <pc:sldMk cId="0" sldId="664"/>
            <ac:spMk id="32769" creationId="{00000000-0000-0000-0000-000000000000}"/>
          </ac:spMkLst>
        </pc:spChg>
      </pc:sldChg>
      <pc:sldChg chg="modSp add del mod">
        <pc:chgData name="viswavardhanreddy karna" userId="5a390ab63fad983c" providerId="LiveId" clId="{3D92EC0B-C5E1-4B15-84D7-DD9467CAC83C}" dt="2024-05-26T14:28:03.918" v="4513" actId="47"/>
        <pc:sldMkLst>
          <pc:docMk/>
          <pc:sldMk cId="0" sldId="665"/>
        </pc:sldMkLst>
        <pc:spChg chg="mod">
          <ac:chgData name="viswavardhanreddy karna" userId="5a390ab63fad983c" providerId="LiveId" clId="{3D92EC0B-C5E1-4B15-84D7-DD9467CAC83C}" dt="2024-05-18T12:12:47.840" v="2622" actId="27636"/>
          <ac:spMkLst>
            <pc:docMk/>
            <pc:sldMk cId="0" sldId="665"/>
            <ac:spMk id="34817" creationId="{00000000-0000-0000-0000-000000000000}"/>
          </ac:spMkLst>
        </pc:spChg>
        <pc:spChg chg="mod">
          <ac:chgData name="viswavardhanreddy karna" userId="5a390ab63fad983c" providerId="LiveId" clId="{3D92EC0B-C5E1-4B15-84D7-DD9467CAC83C}" dt="2024-05-18T13:04:39.043" v="2703" actId="14100"/>
          <ac:spMkLst>
            <pc:docMk/>
            <pc:sldMk cId="0" sldId="665"/>
            <ac:spMk id="34818" creationId="{00000000-0000-0000-0000-000000000000}"/>
          </ac:spMkLst>
        </pc:spChg>
      </pc:sldChg>
      <pc:sldChg chg="addSp delSp modSp add del mod">
        <pc:chgData name="viswavardhanreddy karna" userId="5a390ab63fad983c" providerId="LiveId" clId="{3D92EC0B-C5E1-4B15-84D7-DD9467CAC83C}" dt="2024-05-26T14:28:03.937" v="4514" actId="47"/>
        <pc:sldMkLst>
          <pc:docMk/>
          <pc:sldMk cId="857490000" sldId="666"/>
        </pc:sldMkLst>
        <pc:spChg chg="mod">
          <ac:chgData name="viswavardhanreddy karna" userId="5a390ab63fad983c" providerId="LiveId" clId="{3D92EC0B-C5E1-4B15-84D7-DD9467CAC83C}" dt="2024-05-18T13:05:16.701" v="2715" actId="123"/>
          <ac:spMkLst>
            <pc:docMk/>
            <pc:sldMk cId="857490000" sldId="666"/>
            <ac:spMk id="3" creationId="{00000000-0000-0000-0000-000000000000}"/>
          </ac:spMkLst>
        </pc:spChg>
        <pc:picChg chg="del mod">
          <ac:chgData name="viswavardhanreddy karna" userId="5a390ab63fad983c" providerId="LiveId" clId="{3D92EC0B-C5E1-4B15-84D7-DD9467CAC83C}" dt="2024-05-18T13:05:09.096" v="2711" actId="478"/>
          <ac:picMkLst>
            <pc:docMk/>
            <pc:sldMk cId="857490000" sldId="666"/>
            <ac:picMk id="4" creationId="{00000000-0000-0000-0000-000000000000}"/>
          </ac:picMkLst>
        </pc:picChg>
        <pc:picChg chg="add mod">
          <ac:chgData name="viswavardhanreddy karna" userId="5a390ab63fad983c" providerId="LiveId" clId="{3D92EC0B-C5E1-4B15-84D7-DD9467CAC83C}" dt="2024-05-25T12:04:21.976" v="3648" actId="1076"/>
          <ac:picMkLst>
            <pc:docMk/>
            <pc:sldMk cId="857490000" sldId="666"/>
            <ac:picMk id="5" creationId="{3AF66BEE-0879-1CC9-EE50-F7444C25E981}"/>
          </ac:picMkLst>
        </pc:picChg>
        <pc:picChg chg="add mod">
          <ac:chgData name="viswavardhanreddy karna" userId="5a390ab63fad983c" providerId="LiveId" clId="{3D92EC0B-C5E1-4B15-84D7-DD9467CAC83C}" dt="2024-05-25T12:04:12.315" v="3645" actId="1076"/>
          <ac:picMkLst>
            <pc:docMk/>
            <pc:sldMk cId="857490000" sldId="666"/>
            <ac:picMk id="6" creationId="{1F744B18-44D2-5A36-FC95-56FD8A276A45}"/>
          </ac:picMkLst>
        </pc:picChg>
      </pc:sldChg>
      <pc:sldChg chg="modSp add del mod">
        <pc:chgData name="viswavardhanreddy karna" userId="5a390ab63fad983c" providerId="LiveId" clId="{3D92EC0B-C5E1-4B15-84D7-DD9467CAC83C}" dt="2024-05-26T14:28:04.124" v="4519" actId="47"/>
        <pc:sldMkLst>
          <pc:docMk/>
          <pc:sldMk cId="1404558376" sldId="667"/>
        </pc:sldMkLst>
        <pc:spChg chg="mod">
          <ac:chgData name="viswavardhanreddy karna" userId="5a390ab63fad983c" providerId="LiveId" clId="{3D92EC0B-C5E1-4B15-84D7-DD9467CAC83C}" dt="2024-05-18T12:12:47.856" v="2624" actId="27636"/>
          <ac:spMkLst>
            <pc:docMk/>
            <pc:sldMk cId="1404558376" sldId="667"/>
            <ac:spMk id="2" creationId="{A8DAD56B-A248-48CE-B578-93F8939BD37C}"/>
          </ac:spMkLst>
        </pc:spChg>
        <pc:spChg chg="mod">
          <ac:chgData name="viswavardhanreddy karna" userId="5a390ab63fad983c" providerId="LiveId" clId="{3D92EC0B-C5E1-4B15-84D7-DD9467CAC83C}" dt="2024-05-18T12:34:06.323" v="2699" actId="20577"/>
          <ac:spMkLst>
            <pc:docMk/>
            <pc:sldMk cId="1404558376" sldId="667"/>
            <ac:spMk id="3" creationId="{54CA74A7-DC75-4ADB-B83B-01151631B71E}"/>
          </ac:spMkLst>
        </pc:spChg>
      </pc:sldChg>
      <pc:sldChg chg="modSp add del mod">
        <pc:chgData name="viswavardhanreddy karna" userId="5a390ab63fad983c" providerId="LiveId" clId="{3D92EC0B-C5E1-4B15-84D7-DD9467CAC83C}" dt="2024-05-26T14:28:03.449" v="4500" actId="47"/>
        <pc:sldMkLst>
          <pc:docMk/>
          <pc:sldMk cId="528271717" sldId="668"/>
        </pc:sldMkLst>
        <pc:spChg chg="mod">
          <ac:chgData name="viswavardhanreddy karna" userId="5a390ab63fad983c" providerId="LiveId" clId="{3D92EC0B-C5E1-4B15-84D7-DD9467CAC83C}" dt="2024-05-18T11:52:19.324" v="2573" actId="20577"/>
          <ac:spMkLst>
            <pc:docMk/>
            <pc:sldMk cId="528271717" sldId="668"/>
            <ac:spMk id="4" creationId="{00000000-0000-0000-0000-000000000000}"/>
          </ac:spMkLst>
        </pc:spChg>
      </pc:sldChg>
      <pc:sldChg chg="delSp modSp add del mod">
        <pc:chgData name="viswavardhanreddy karna" userId="5a390ab63fad983c" providerId="LiveId" clId="{3D92EC0B-C5E1-4B15-84D7-DD9467CAC83C}" dt="2024-05-26T14:28:17.162" v="4543" actId="47"/>
        <pc:sldMkLst>
          <pc:docMk/>
          <pc:sldMk cId="1238152978" sldId="671"/>
        </pc:sldMkLst>
        <pc:spChg chg="del">
          <ac:chgData name="viswavardhanreddy karna" userId="5a390ab63fad983c" providerId="LiveId" clId="{3D92EC0B-C5E1-4B15-84D7-DD9467CAC83C}" dt="2024-05-18T12:34:15.212" v="2701" actId="478"/>
          <ac:spMkLst>
            <pc:docMk/>
            <pc:sldMk cId="1238152978" sldId="671"/>
            <ac:spMk id="2" creationId="{00000000-0000-0000-0000-000000000000}"/>
          </ac:spMkLst>
        </pc:spChg>
        <pc:spChg chg="mod">
          <ac:chgData name="viswavardhanreddy karna" userId="5a390ab63fad983c" providerId="LiveId" clId="{3D92EC0B-C5E1-4B15-84D7-DD9467CAC83C}" dt="2024-05-18T12:34:13.641" v="2700" actId="20577"/>
          <ac:spMkLst>
            <pc:docMk/>
            <pc:sldMk cId="1238152978" sldId="671"/>
            <ac:spMk id="4" creationId="{00000000-0000-0000-0000-000000000000}"/>
          </ac:spMkLst>
        </pc:spChg>
      </pc:sldChg>
      <pc:sldChg chg="modSp add del mod">
        <pc:chgData name="viswavardhanreddy karna" userId="5a390ab63fad983c" providerId="LiveId" clId="{3D92EC0B-C5E1-4B15-84D7-DD9467CAC83C}" dt="2024-05-26T14:28:03.981" v="4515" actId="47"/>
        <pc:sldMkLst>
          <pc:docMk/>
          <pc:sldMk cId="4242987203" sldId="672"/>
        </pc:sldMkLst>
        <pc:spChg chg="mod">
          <ac:chgData name="viswavardhanreddy karna" userId="5a390ab63fad983c" providerId="LiveId" clId="{3D92EC0B-C5E1-4B15-84D7-DD9467CAC83C}" dt="2024-05-18T12:33:14.638" v="2681" actId="20577"/>
          <ac:spMkLst>
            <pc:docMk/>
            <pc:sldMk cId="4242987203" sldId="672"/>
            <ac:spMk id="3" creationId="{00000000-0000-0000-0000-000000000000}"/>
          </ac:spMkLst>
        </pc:spChg>
      </pc:sldChg>
      <pc:sldChg chg="modSp add del mod">
        <pc:chgData name="viswavardhanreddy karna" userId="5a390ab63fad983c" providerId="LiveId" clId="{3D92EC0B-C5E1-4B15-84D7-DD9467CAC83C}" dt="2024-05-26T14:28:03.997" v="4516" actId="47"/>
        <pc:sldMkLst>
          <pc:docMk/>
          <pc:sldMk cId="3398670010" sldId="673"/>
        </pc:sldMkLst>
        <pc:spChg chg="mod">
          <ac:chgData name="viswavardhanreddy karna" userId="5a390ab63fad983c" providerId="LiveId" clId="{3D92EC0B-C5E1-4B15-84D7-DD9467CAC83C}" dt="2024-05-18T12:33:29.315" v="2685" actId="6549"/>
          <ac:spMkLst>
            <pc:docMk/>
            <pc:sldMk cId="3398670010" sldId="673"/>
            <ac:spMk id="3" creationId="{00000000-0000-0000-0000-000000000000}"/>
          </ac:spMkLst>
        </pc:spChg>
      </pc:sldChg>
      <pc:sldChg chg="modSp add del mod">
        <pc:chgData name="viswavardhanreddy karna" userId="5a390ab63fad983c" providerId="LiveId" clId="{3D92EC0B-C5E1-4B15-84D7-DD9467CAC83C}" dt="2024-05-26T14:28:04.050" v="4517" actId="47"/>
        <pc:sldMkLst>
          <pc:docMk/>
          <pc:sldMk cId="2509065991" sldId="674"/>
        </pc:sldMkLst>
        <pc:spChg chg="mod">
          <ac:chgData name="viswavardhanreddy karna" userId="5a390ab63fad983c" providerId="LiveId" clId="{3D92EC0B-C5E1-4B15-84D7-DD9467CAC83C}" dt="2024-05-18T12:33:50.567" v="2691" actId="123"/>
          <ac:spMkLst>
            <pc:docMk/>
            <pc:sldMk cId="2509065991" sldId="674"/>
            <ac:spMk id="3" creationId="{00000000-0000-0000-0000-000000000000}"/>
          </ac:spMkLst>
        </pc:spChg>
      </pc:sldChg>
      <pc:sldChg chg="modSp add del mod ord">
        <pc:chgData name="viswavardhanreddy karna" userId="5a390ab63fad983c" providerId="LiveId" clId="{3D92EC0B-C5E1-4B15-84D7-DD9467CAC83C}" dt="2024-05-26T14:28:03.414" v="4499" actId="47"/>
        <pc:sldMkLst>
          <pc:docMk/>
          <pc:sldMk cId="3614876716" sldId="675"/>
        </pc:sldMkLst>
        <pc:spChg chg="mod">
          <ac:chgData name="viswavardhanreddy karna" userId="5a390ab63fad983c" providerId="LiveId" clId="{3D92EC0B-C5E1-4B15-84D7-DD9467CAC83C}" dt="2024-05-18T11:52:31.635" v="2576" actId="1076"/>
          <ac:spMkLst>
            <pc:docMk/>
            <pc:sldMk cId="3614876716" sldId="675"/>
            <ac:spMk id="3" creationId="{4EE27B39-8B6A-7C5C-0455-CE8ACDA2067B}"/>
          </ac:spMkLst>
        </pc:spChg>
        <pc:spChg chg="mod">
          <ac:chgData name="viswavardhanreddy karna" userId="5a390ab63fad983c" providerId="LiveId" clId="{3D92EC0B-C5E1-4B15-84D7-DD9467CAC83C}" dt="2024-05-18T11:52:24.002" v="2574" actId="20577"/>
          <ac:spMkLst>
            <pc:docMk/>
            <pc:sldMk cId="3614876716" sldId="675"/>
            <ac:spMk id="4" creationId="{D8DE5F75-D501-D7DC-82A6-BD6E345C1B0C}"/>
          </ac:spMkLst>
        </pc:spChg>
        <pc:picChg chg="mod">
          <ac:chgData name="viswavardhanreddy karna" userId="5a390ab63fad983c" providerId="LiveId" clId="{3D92EC0B-C5E1-4B15-84D7-DD9467CAC83C}" dt="2024-05-18T11:52:37.211" v="2579" actId="1076"/>
          <ac:picMkLst>
            <pc:docMk/>
            <pc:sldMk cId="3614876716" sldId="675"/>
            <ac:picMk id="7" creationId="{089163A0-F971-DBA8-776D-8AC9BDA8AFB5}"/>
          </ac:picMkLst>
        </pc:picChg>
      </pc:sldChg>
      <pc:sldChg chg="modSp add del mod">
        <pc:chgData name="viswavardhanreddy karna" userId="5a390ab63fad983c" providerId="LiveId" clId="{3D92EC0B-C5E1-4B15-84D7-DD9467CAC83C}" dt="2024-05-26T14:28:03.523" v="4501" actId="47"/>
        <pc:sldMkLst>
          <pc:docMk/>
          <pc:sldMk cId="0" sldId="676"/>
        </pc:sldMkLst>
        <pc:spChg chg="mod">
          <ac:chgData name="viswavardhanreddy karna" userId="5a390ab63fad983c" providerId="LiveId" clId="{3D92EC0B-C5E1-4B15-84D7-DD9467CAC83C}" dt="2024-05-18T11:52:14.912" v="2571" actId="27636"/>
          <ac:spMkLst>
            <pc:docMk/>
            <pc:sldMk cId="0" sldId="676"/>
            <ac:spMk id="21505" creationId="{00000000-0000-0000-0000-000000000000}"/>
          </ac:spMkLst>
        </pc:spChg>
        <pc:spChg chg="mod">
          <ac:chgData name="viswavardhanreddy karna" userId="5a390ab63fad983c" providerId="LiveId" clId="{3D92EC0B-C5E1-4B15-84D7-DD9467CAC83C}" dt="2024-05-18T11:53:12.680" v="2587" actId="207"/>
          <ac:spMkLst>
            <pc:docMk/>
            <pc:sldMk cId="0" sldId="676"/>
            <ac:spMk id="21506" creationId="{00000000-0000-0000-0000-000000000000}"/>
          </ac:spMkLst>
        </pc:spChg>
      </pc:sldChg>
      <pc:sldChg chg="modSp add del mod">
        <pc:chgData name="viswavardhanreddy karna" userId="5a390ab63fad983c" providerId="LiveId" clId="{3D92EC0B-C5E1-4B15-84D7-DD9467CAC83C}" dt="2024-05-26T14:28:03.555" v="4502" actId="47"/>
        <pc:sldMkLst>
          <pc:docMk/>
          <pc:sldMk cId="305636989" sldId="677"/>
        </pc:sldMkLst>
        <pc:spChg chg="mod">
          <ac:chgData name="viswavardhanreddy karna" userId="5a390ab63fad983c" providerId="LiveId" clId="{3D92EC0B-C5E1-4B15-84D7-DD9467CAC83C}" dt="2024-05-18T11:53:33.237" v="2590" actId="1076"/>
          <ac:spMkLst>
            <pc:docMk/>
            <pc:sldMk cId="305636989" sldId="677"/>
            <ac:spMk id="27649" creationId="{00000000-0000-0000-0000-000000000000}"/>
          </ac:spMkLst>
        </pc:spChg>
        <pc:spChg chg="mod">
          <ac:chgData name="viswavardhanreddy karna" userId="5a390ab63fad983c" providerId="LiveId" clId="{3D92EC0B-C5E1-4B15-84D7-DD9467CAC83C}" dt="2024-05-18T12:09:43.806" v="2615" actId="27636"/>
          <ac:spMkLst>
            <pc:docMk/>
            <pc:sldMk cId="305636989" sldId="677"/>
            <ac:spMk id="27650" creationId="{00000000-0000-0000-0000-000000000000}"/>
          </ac:spMkLst>
        </pc:spChg>
      </pc:sldChg>
      <pc:sldChg chg="delSp modSp add del mod modNotesTx">
        <pc:chgData name="viswavardhanreddy karna" userId="5a390ab63fad983c" providerId="LiveId" clId="{3D92EC0B-C5E1-4B15-84D7-DD9467CAC83C}" dt="2024-05-26T14:28:03.586" v="4503" actId="47"/>
        <pc:sldMkLst>
          <pc:docMk/>
          <pc:sldMk cId="0" sldId="678"/>
        </pc:sldMkLst>
        <pc:spChg chg="mod">
          <ac:chgData name="viswavardhanreddy karna" userId="5a390ab63fad983c" providerId="LiveId" clId="{3D92EC0B-C5E1-4B15-84D7-DD9467CAC83C}" dt="2024-05-18T12:30:50.355" v="2650" actId="1076"/>
          <ac:spMkLst>
            <pc:docMk/>
            <pc:sldMk cId="0" sldId="678"/>
            <ac:spMk id="5" creationId="{00000000-0000-0000-0000-000000000000}"/>
          </ac:spMkLst>
        </pc:spChg>
        <pc:spChg chg="mod">
          <ac:chgData name="viswavardhanreddy karna" userId="5a390ab63fad983c" providerId="LiveId" clId="{3D92EC0B-C5E1-4B15-84D7-DD9467CAC83C}" dt="2024-05-18T12:13:04.821" v="2627" actId="14100"/>
          <ac:spMkLst>
            <pc:docMk/>
            <pc:sldMk cId="0" sldId="678"/>
            <ac:spMk id="23553" creationId="{00000000-0000-0000-0000-000000000000}"/>
          </ac:spMkLst>
        </pc:spChg>
        <pc:spChg chg="mod">
          <ac:chgData name="viswavardhanreddy karna" userId="5a390ab63fad983c" providerId="LiveId" clId="{3D92EC0B-C5E1-4B15-84D7-DD9467CAC83C}" dt="2024-05-25T11:06:38.018" v="2755" actId="1076"/>
          <ac:spMkLst>
            <pc:docMk/>
            <pc:sldMk cId="0" sldId="678"/>
            <ac:spMk id="23554" creationId="{00000000-0000-0000-0000-000000000000}"/>
          </ac:spMkLst>
        </pc:spChg>
        <pc:picChg chg="del mod">
          <ac:chgData name="viswavardhanreddy karna" userId="5a390ab63fad983c" providerId="LiveId" clId="{3D92EC0B-C5E1-4B15-84D7-DD9467CAC83C}" dt="2024-05-18T12:30:33.203" v="2638" actId="478"/>
          <ac:picMkLst>
            <pc:docMk/>
            <pc:sldMk cId="0" sldId="678"/>
            <ac:picMk id="8" creationId="{00000000-0000-0000-0000-000000000000}"/>
          </ac:picMkLst>
        </pc:picChg>
      </pc:sldChg>
      <pc:sldChg chg="delSp modSp add del mod">
        <pc:chgData name="viswavardhanreddy karna" userId="5a390ab63fad983c" providerId="LiveId" clId="{3D92EC0B-C5E1-4B15-84D7-DD9467CAC83C}" dt="2024-05-26T14:28:03.618" v="4504" actId="47"/>
        <pc:sldMkLst>
          <pc:docMk/>
          <pc:sldMk cId="1431419379" sldId="679"/>
        </pc:sldMkLst>
        <pc:spChg chg="mod">
          <ac:chgData name="viswavardhanreddy karna" userId="5a390ab63fad983c" providerId="LiveId" clId="{3D92EC0B-C5E1-4B15-84D7-DD9467CAC83C}" dt="2024-05-18T12:30:58.171" v="2652" actId="20577"/>
          <ac:spMkLst>
            <pc:docMk/>
            <pc:sldMk cId="1431419379" sldId="679"/>
            <ac:spMk id="24578" creationId="{00000000-0000-0000-0000-000000000000}"/>
          </ac:spMkLst>
        </pc:spChg>
        <pc:picChg chg="mod">
          <ac:chgData name="viswavardhanreddy karna" userId="5a390ab63fad983c" providerId="LiveId" clId="{3D92EC0B-C5E1-4B15-84D7-DD9467CAC83C}" dt="2024-05-18T12:30:55.827" v="2651" actId="1076"/>
          <ac:picMkLst>
            <pc:docMk/>
            <pc:sldMk cId="1431419379" sldId="679"/>
            <ac:picMk id="9" creationId="{00000000-0000-0000-0000-000000000000}"/>
          </ac:picMkLst>
        </pc:picChg>
        <pc:picChg chg="del mod">
          <ac:chgData name="viswavardhanreddy karna" userId="5a390ab63fad983c" providerId="LiveId" clId="{3D92EC0B-C5E1-4B15-84D7-DD9467CAC83C}" dt="2024-05-18T12:31:11.326" v="2654" actId="478"/>
          <ac:picMkLst>
            <pc:docMk/>
            <pc:sldMk cId="1431419379" sldId="679"/>
            <ac:picMk id="11" creationId="{00000000-0000-0000-0000-000000000000}"/>
          </ac:picMkLst>
        </pc:picChg>
      </pc:sldChg>
      <pc:sldChg chg="modSp add del mod">
        <pc:chgData name="viswavardhanreddy karna" userId="5a390ab63fad983c" providerId="LiveId" clId="{3D92EC0B-C5E1-4B15-84D7-DD9467CAC83C}" dt="2024-05-26T14:28:03.665" v="4505" actId="47"/>
        <pc:sldMkLst>
          <pc:docMk/>
          <pc:sldMk cId="620145550" sldId="680"/>
        </pc:sldMkLst>
        <pc:spChg chg="mod">
          <ac:chgData name="viswavardhanreddy karna" userId="5a390ab63fad983c" providerId="LiveId" clId="{3D92EC0B-C5E1-4B15-84D7-DD9467CAC83C}" dt="2024-05-18T12:12:47.830" v="2618" actId="27636"/>
          <ac:spMkLst>
            <pc:docMk/>
            <pc:sldMk cId="620145550" sldId="680"/>
            <ac:spMk id="25601" creationId="{00000000-0000-0000-0000-000000000000}"/>
          </ac:spMkLst>
        </pc:spChg>
      </pc:sldChg>
      <pc:sldChg chg="modSp add del mod">
        <pc:chgData name="viswavardhanreddy karna" userId="5a390ab63fad983c" providerId="LiveId" clId="{3D92EC0B-C5E1-4B15-84D7-DD9467CAC83C}" dt="2024-05-26T14:28:03.681" v="4506" actId="47"/>
        <pc:sldMkLst>
          <pc:docMk/>
          <pc:sldMk cId="0" sldId="681"/>
        </pc:sldMkLst>
        <pc:spChg chg="mod">
          <ac:chgData name="viswavardhanreddy karna" userId="5a390ab63fad983c" providerId="LiveId" clId="{3D92EC0B-C5E1-4B15-84D7-DD9467CAC83C}" dt="2024-05-18T12:31:34.478" v="2656" actId="1076"/>
          <ac:spMkLst>
            <pc:docMk/>
            <pc:sldMk cId="0" sldId="681"/>
            <ac:spMk id="22530" creationId="{00000000-0000-0000-0000-000000000000}"/>
          </ac:spMkLst>
        </pc:spChg>
        <pc:graphicFrameChg chg="mod">
          <ac:chgData name="viswavardhanreddy karna" userId="5a390ab63fad983c" providerId="LiveId" clId="{3D92EC0B-C5E1-4B15-84D7-DD9467CAC83C}" dt="2024-05-18T12:31:37.948" v="2657" actId="1076"/>
          <ac:graphicFrameMkLst>
            <pc:docMk/>
            <pc:sldMk cId="0" sldId="681"/>
            <ac:graphicFrameMk id="22531" creationId="{00000000-0000-0000-0000-000000000000}"/>
          </ac:graphicFrameMkLst>
        </pc:graphicFrameChg>
      </pc:sldChg>
      <pc:sldChg chg="addSp delSp modSp add del mod">
        <pc:chgData name="viswavardhanreddy karna" userId="5a390ab63fad983c" providerId="LiveId" clId="{3D92EC0B-C5E1-4B15-84D7-DD9467CAC83C}" dt="2024-05-26T14:28:03.696" v="4507" actId="47"/>
        <pc:sldMkLst>
          <pc:docMk/>
          <pc:sldMk cId="0" sldId="682"/>
        </pc:sldMkLst>
        <pc:spChg chg="mod">
          <ac:chgData name="viswavardhanreddy karna" userId="5a390ab63fad983c" providerId="LiveId" clId="{3D92EC0B-C5E1-4B15-84D7-DD9467CAC83C}" dt="2024-05-25T11:36:12.266" v="3252" actId="20577"/>
          <ac:spMkLst>
            <pc:docMk/>
            <pc:sldMk cId="0" sldId="682"/>
            <ac:spMk id="26626" creationId="{00000000-0000-0000-0000-000000000000}"/>
          </ac:spMkLst>
        </pc:spChg>
        <pc:graphicFrameChg chg="del">
          <ac:chgData name="viswavardhanreddy karna" userId="5a390ab63fad983c" providerId="LiveId" clId="{3D92EC0B-C5E1-4B15-84D7-DD9467CAC83C}" dt="2024-05-25T11:29:27.262" v="2758" actId="478"/>
          <ac:graphicFrameMkLst>
            <pc:docMk/>
            <pc:sldMk cId="0" sldId="682"/>
            <ac:graphicFrameMk id="26627" creationId="{00000000-0000-0000-0000-000000000000}"/>
          </ac:graphicFrameMkLst>
        </pc:graphicFrameChg>
        <pc:graphicFrameChg chg="del">
          <ac:chgData name="viswavardhanreddy karna" userId="5a390ab63fad983c" providerId="LiveId" clId="{3D92EC0B-C5E1-4B15-84D7-DD9467CAC83C}" dt="2024-05-25T11:29:29.421" v="2759" actId="478"/>
          <ac:graphicFrameMkLst>
            <pc:docMk/>
            <pc:sldMk cId="0" sldId="682"/>
            <ac:graphicFrameMk id="26628" creationId="{00000000-0000-0000-0000-000000000000}"/>
          </ac:graphicFrameMkLst>
        </pc:graphicFrameChg>
        <pc:graphicFrameChg chg="del">
          <ac:chgData name="viswavardhanreddy karna" userId="5a390ab63fad983c" providerId="LiveId" clId="{3D92EC0B-C5E1-4B15-84D7-DD9467CAC83C}" dt="2024-05-25T11:29:31.181" v="2760" actId="478"/>
          <ac:graphicFrameMkLst>
            <pc:docMk/>
            <pc:sldMk cId="0" sldId="682"/>
            <ac:graphicFrameMk id="26629" creationId="{00000000-0000-0000-0000-000000000000}"/>
          </ac:graphicFrameMkLst>
        </pc:graphicFrameChg>
        <pc:picChg chg="add mod">
          <ac:chgData name="viswavardhanreddy karna" userId="5a390ab63fad983c" providerId="LiveId" clId="{3D92EC0B-C5E1-4B15-84D7-DD9467CAC83C}" dt="2024-05-25T11:36:06.425" v="3248" actId="14100"/>
          <ac:picMkLst>
            <pc:docMk/>
            <pc:sldMk cId="0" sldId="682"/>
            <ac:picMk id="3" creationId="{F6047C64-6656-B837-A7C6-421EDFF0DEFA}"/>
          </ac:picMkLst>
        </pc:picChg>
        <pc:picChg chg="del">
          <ac:chgData name="viswavardhanreddy karna" userId="5a390ab63fad983c" providerId="LiveId" clId="{3D92EC0B-C5E1-4B15-84D7-DD9467CAC83C}" dt="2024-05-18T12:31:58.906" v="2660" actId="478"/>
          <ac:picMkLst>
            <pc:docMk/>
            <pc:sldMk cId="0" sldId="682"/>
            <ac:picMk id="7" creationId="{00000000-0000-0000-0000-000000000000}"/>
          </ac:picMkLst>
        </pc:picChg>
      </pc:sldChg>
      <pc:sldChg chg="modSp add del mod">
        <pc:chgData name="viswavardhanreddy karna" userId="5a390ab63fad983c" providerId="LiveId" clId="{3D92EC0B-C5E1-4B15-84D7-DD9467CAC83C}" dt="2024-05-26T14:28:03.807" v="4510" actId="47"/>
        <pc:sldMkLst>
          <pc:docMk/>
          <pc:sldMk cId="0" sldId="683"/>
        </pc:sldMkLst>
        <pc:spChg chg="mod">
          <ac:chgData name="viswavardhanreddy karna" userId="5a390ab63fad983c" providerId="LiveId" clId="{3D92EC0B-C5E1-4B15-84D7-DD9467CAC83C}" dt="2024-05-18T13:15:10.069" v="2731" actId="207"/>
          <ac:spMkLst>
            <pc:docMk/>
            <pc:sldMk cId="0" sldId="683"/>
            <ac:spMk id="29698" creationId="{00000000-0000-0000-0000-000000000000}"/>
          </ac:spMkLst>
        </pc:spChg>
      </pc:sldChg>
      <pc:sldChg chg="addSp modSp add del mod">
        <pc:chgData name="viswavardhanreddy karna" userId="5a390ab63fad983c" providerId="LiveId" clId="{3D92EC0B-C5E1-4B15-84D7-DD9467CAC83C}" dt="2024-05-26T14:28:16.660" v="4542" actId="47"/>
        <pc:sldMkLst>
          <pc:docMk/>
          <pc:sldMk cId="2162382879" sldId="684"/>
        </pc:sldMkLst>
        <pc:spChg chg="mod">
          <ac:chgData name="viswavardhanreddy karna" userId="5a390ab63fad983c" providerId="LiveId" clId="{3D92EC0B-C5E1-4B15-84D7-DD9467CAC83C}" dt="2024-05-18T13:13:35.981" v="2722" actId="20577"/>
          <ac:spMkLst>
            <pc:docMk/>
            <pc:sldMk cId="2162382879" sldId="684"/>
            <ac:spMk id="3" creationId="{54CA74A7-DC75-4ADB-B83B-01151631B71E}"/>
          </ac:spMkLst>
        </pc:spChg>
        <pc:picChg chg="add mod">
          <ac:chgData name="viswavardhanreddy karna" userId="5a390ab63fad983c" providerId="LiveId" clId="{3D92EC0B-C5E1-4B15-84D7-DD9467CAC83C}" dt="2024-05-18T13:14:13.291" v="2730" actId="1076"/>
          <ac:picMkLst>
            <pc:docMk/>
            <pc:sldMk cId="2162382879" sldId="684"/>
            <ac:picMk id="5" creationId="{3E933367-EEF8-E686-FC30-E86B75A4E8C7}"/>
          </ac:picMkLst>
        </pc:picChg>
      </pc:sldChg>
      <pc:sldChg chg="add del">
        <pc:chgData name="viswavardhanreddy karna" userId="5a390ab63fad983c" providerId="LiveId" clId="{3D92EC0B-C5E1-4B15-84D7-DD9467CAC83C}" dt="2024-05-26T14:28:03.776" v="4509" actId="47"/>
        <pc:sldMkLst>
          <pc:docMk/>
          <pc:sldMk cId="2054353846" sldId="685"/>
        </pc:sldMkLst>
      </pc:sldChg>
      <pc:sldChg chg="modSp add del mod">
        <pc:chgData name="viswavardhanreddy karna" userId="5a390ab63fad983c" providerId="LiveId" clId="{3D92EC0B-C5E1-4B15-84D7-DD9467CAC83C}" dt="2024-05-26T14:28:03.759" v="4508" actId="47"/>
        <pc:sldMkLst>
          <pc:docMk/>
          <pc:sldMk cId="1946182742" sldId="686"/>
        </pc:sldMkLst>
        <pc:spChg chg="mod">
          <ac:chgData name="viswavardhanreddy karna" userId="5a390ab63fad983c" providerId="LiveId" clId="{3D92EC0B-C5E1-4B15-84D7-DD9467CAC83C}" dt="2024-05-25T11:46:44.076" v="3634" actId="1076"/>
          <ac:spMkLst>
            <pc:docMk/>
            <pc:sldMk cId="1946182742" sldId="686"/>
            <ac:spMk id="3" creationId="{00000000-0000-0000-0000-000000000000}"/>
          </ac:spMkLst>
        </pc:spChg>
        <pc:spChg chg="mod">
          <ac:chgData name="viswavardhanreddy karna" userId="5a390ab63fad983c" providerId="LiveId" clId="{3D92EC0B-C5E1-4B15-84D7-DD9467CAC83C}" dt="2024-05-25T11:46:56.217" v="3637" actId="1076"/>
          <ac:spMkLst>
            <pc:docMk/>
            <pc:sldMk cId="1946182742" sldId="686"/>
            <ac:spMk id="4" creationId="{00000000-0000-0000-0000-000000000000}"/>
          </ac:spMkLst>
        </pc:spChg>
        <pc:spChg chg="mod">
          <ac:chgData name="viswavardhanreddy karna" userId="5a390ab63fad983c" providerId="LiveId" clId="{3D92EC0B-C5E1-4B15-84D7-DD9467CAC83C}" dt="2024-05-25T11:47:04.645" v="3639" actId="1076"/>
          <ac:spMkLst>
            <pc:docMk/>
            <pc:sldMk cId="1946182742" sldId="686"/>
            <ac:spMk id="5" creationId="{00000000-0000-0000-0000-000000000000}"/>
          </ac:spMkLst>
        </pc:spChg>
      </pc:sldChg>
      <pc:sldChg chg="addSp delSp modSp add del mod">
        <pc:chgData name="viswavardhanreddy karna" userId="5a390ab63fad983c" providerId="LiveId" clId="{3D92EC0B-C5E1-4B15-84D7-DD9467CAC83C}" dt="2024-05-25T11:46:30.178" v="3631" actId="47"/>
        <pc:sldMkLst>
          <pc:docMk/>
          <pc:sldMk cId="2771279456" sldId="686"/>
        </pc:sldMkLst>
        <pc:spChg chg="mod">
          <ac:chgData name="viswavardhanreddy karna" userId="5a390ab63fad983c" providerId="LiveId" clId="{3D92EC0B-C5E1-4B15-84D7-DD9467CAC83C}" dt="2024-05-25T11:38:35.452" v="3499" actId="14100"/>
          <ac:spMkLst>
            <pc:docMk/>
            <pc:sldMk cId="2771279456" sldId="686"/>
            <ac:spMk id="26625" creationId="{00000000-0000-0000-0000-000000000000}"/>
          </ac:spMkLst>
        </pc:spChg>
        <pc:spChg chg="mod">
          <ac:chgData name="viswavardhanreddy karna" userId="5a390ab63fad983c" providerId="LiveId" clId="{3D92EC0B-C5E1-4B15-84D7-DD9467CAC83C}" dt="2024-05-25T11:40:39.630" v="3630" actId="20577"/>
          <ac:spMkLst>
            <pc:docMk/>
            <pc:sldMk cId="2771279456" sldId="686"/>
            <ac:spMk id="26626" creationId="{00000000-0000-0000-0000-000000000000}"/>
          </ac:spMkLst>
        </pc:spChg>
        <pc:picChg chg="del">
          <ac:chgData name="viswavardhanreddy karna" userId="5a390ab63fad983c" providerId="LiveId" clId="{3D92EC0B-C5E1-4B15-84D7-DD9467CAC83C}" dt="2024-05-25T11:36:49.950" v="3254" actId="478"/>
          <ac:picMkLst>
            <pc:docMk/>
            <pc:sldMk cId="2771279456" sldId="686"/>
            <ac:picMk id="3" creationId="{F6047C64-6656-B837-A7C6-421EDFF0DEFA}"/>
          </ac:picMkLst>
        </pc:picChg>
        <pc:picChg chg="add mod">
          <ac:chgData name="viswavardhanreddy karna" userId="5a390ab63fad983c" providerId="LiveId" clId="{3D92EC0B-C5E1-4B15-84D7-DD9467CAC83C}" dt="2024-05-25T11:39:10.833" v="3515" actId="1076"/>
          <ac:picMkLst>
            <pc:docMk/>
            <pc:sldMk cId="2771279456" sldId="686"/>
            <ac:picMk id="4" creationId="{F8E48844-E3CA-00B5-CCDC-2D09A2831312}"/>
          </ac:picMkLst>
        </pc:picChg>
      </pc:sldChg>
      <pc:sldChg chg="addSp delSp modSp add del mod">
        <pc:chgData name="viswavardhanreddy karna" userId="5a390ab63fad983c" providerId="LiveId" clId="{3D92EC0B-C5E1-4B15-84D7-DD9467CAC83C}" dt="2024-05-26T14:28:04.076" v="4518" actId="47"/>
        <pc:sldMkLst>
          <pc:docMk/>
          <pc:sldMk cId="4289266285" sldId="687"/>
        </pc:sldMkLst>
        <pc:spChg chg="del mod">
          <ac:chgData name="viswavardhanreddy karna" userId="5a390ab63fad983c" providerId="LiveId" clId="{3D92EC0B-C5E1-4B15-84D7-DD9467CAC83C}" dt="2024-05-25T13:02:01.989" v="3651"/>
          <ac:spMkLst>
            <pc:docMk/>
            <pc:sldMk cId="4289266285" sldId="687"/>
            <ac:spMk id="3" creationId="{00000000-0000-0000-0000-000000000000}"/>
          </ac:spMkLst>
        </pc:spChg>
        <pc:spChg chg="add mod">
          <ac:chgData name="viswavardhanreddy karna" userId="5a390ab63fad983c" providerId="LiveId" clId="{3D92EC0B-C5E1-4B15-84D7-DD9467CAC83C}" dt="2024-05-25T13:04:44.695" v="3685" actId="207"/>
          <ac:spMkLst>
            <pc:docMk/>
            <pc:sldMk cId="4289266285" sldId="687"/>
            <ac:spMk id="4" creationId="{7D52E3AA-C547-9279-210A-90E759701D6F}"/>
          </ac:spMkLst>
        </pc:spChg>
      </pc:sldChg>
      <pc:sldChg chg="modSp add del mod">
        <pc:chgData name="viswavardhanreddy karna" userId="5a390ab63fad983c" providerId="LiveId" clId="{3D92EC0B-C5E1-4B15-84D7-DD9467CAC83C}" dt="2024-05-26T14:28:03.382" v="4498" actId="47"/>
        <pc:sldMkLst>
          <pc:docMk/>
          <pc:sldMk cId="4216555850" sldId="688"/>
        </pc:sldMkLst>
        <pc:spChg chg="mod">
          <ac:chgData name="viswavardhanreddy karna" userId="5a390ab63fad983c" providerId="LiveId" clId="{3D92EC0B-C5E1-4B15-84D7-DD9467CAC83C}" dt="2024-05-25T13:23:12.833" v="3707" actId="207"/>
          <ac:spMkLst>
            <pc:docMk/>
            <pc:sldMk cId="4216555850" sldId="688"/>
            <ac:spMk id="14338" creationId="{00000000-0000-0000-0000-000000000000}"/>
          </ac:spMkLst>
        </pc:spChg>
      </pc:sldChg>
      <pc:sldChg chg="modSp add mod">
        <pc:chgData name="viswavardhanreddy karna" userId="5a390ab63fad983c" providerId="LiveId" clId="{3D92EC0B-C5E1-4B15-84D7-DD9467CAC83C}" dt="2024-05-26T06:37:01.573" v="3763" actId="255"/>
        <pc:sldMkLst>
          <pc:docMk/>
          <pc:sldMk cId="0" sldId="689"/>
        </pc:sldMkLst>
        <pc:spChg chg="mod">
          <ac:chgData name="viswavardhanreddy karna" userId="5a390ab63fad983c" providerId="LiveId" clId="{3D92EC0B-C5E1-4B15-84D7-DD9467CAC83C}" dt="2024-05-26T06:35:30.429" v="3740" actId="255"/>
          <ac:spMkLst>
            <pc:docMk/>
            <pc:sldMk cId="0" sldId="689"/>
            <ac:spMk id="150" creationId="{00000000-0000-0000-0000-000000000000}"/>
          </ac:spMkLst>
        </pc:spChg>
        <pc:spChg chg="mod">
          <ac:chgData name="viswavardhanreddy karna" userId="5a390ab63fad983c" providerId="LiveId" clId="{3D92EC0B-C5E1-4B15-84D7-DD9467CAC83C}" dt="2024-05-26T06:37:01.573" v="3763" actId="255"/>
          <ac:spMkLst>
            <pc:docMk/>
            <pc:sldMk cId="0" sldId="689"/>
            <ac:spMk id="151" creationId="{00000000-0000-0000-0000-000000000000}"/>
          </ac:spMkLst>
        </pc:spChg>
        <pc:picChg chg="mod">
          <ac:chgData name="viswavardhanreddy karna" userId="5a390ab63fad983c" providerId="LiveId" clId="{3D92EC0B-C5E1-4B15-84D7-DD9467CAC83C}" dt="2024-05-26T06:36:39.743" v="3757" actId="14100"/>
          <ac:picMkLst>
            <pc:docMk/>
            <pc:sldMk cId="0" sldId="689"/>
            <ac:picMk id="152" creationId="{00000000-0000-0000-0000-000000000000}"/>
          </ac:picMkLst>
        </pc:picChg>
        <pc:picChg chg="mod">
          <ac:chgData name="viswavardhanreddy karna" userId="5a390ab63fad983c" providerId="LiveId" clId="{3D92EC0B-C5E1-4B15-84D7-DD9467CAC83C}" dt="2024-05-26T06:36:33.085" v="3755" actId="1076"/>
          <ac:picMkLst>
            <pc:docMk/>
            <pc:sldMk cId="0" sldId="689"/>
            <ac:picMk id="153" creationId="{00000000-0000-0000-0000-000000000000}"/>
          </ac:picMkLst>
        </pc:picChg>
      </pc:sldChg>
      <pc:sldChg chg="modSp add mod">
        <pc:chgData name="viswavardhanreddy karna" userId="5a390ab63fad983c" providerId="LiveId" clId="{3D92EC0B-C5E1-4B15-84D7-DD9467CAC83C}" dt="2024-05-26T06:35:36.091" v="3741" actId="255"/>
        <pc:sldMkLst>
          <pc:docMk/>
          <pc:sldMk cId="0" sldId="690"/>
        </pc:sldMkLst>
        <pc:spChg chg="mod">
          <ac:chgData name="viswavardhanreddy karna" userId="5a390ab63fad983c" providerId="LiveId" clId="{3D92EC0B-C5E1-4B15-84D7-DD9467CAC83C}" dt="2024-05-26T06:35:36.091" v="3741" actId="255"/>
          <ac:spMkLst>
            <pc:docMk/>
            <pc:sldMk cId="0" sldId="690"/>
            <ac:spMk id="158" creationId="{00000000-0000-0000-0000-000000000000}"/>
          </ac:spMkLst>
        </pc:spChg>
      </pc:sldChg>
      <pc:sldChg chg="modSp add mod">
        <pc:chgData name="viswavardhanreddy karna" userId="5a390ab63fad983c" providerId="LiveId" clId="{3D92EC0B-C5E1-4B15-84D7-DD9467CAC83C}" dt="2024-05-26T06:35:42.408" v="3742" actId="255"/>
        <pc:sldMkLst>
          <pc:docMk/>
          <pc:sldMk cId="0" sldId="691"/>
        </pc:sldMkLst>
        <pc:spChg chg="mod">
          <ac:chgData name="viswavardhanreddy karna" userId="5a390ab63fad983c" providerId="LiveId" clId="{3D92EC0B-C5E1-4B15-84D7-DD9467CAC83C}" dt="2024-05-26T06:35:42.408" v="3742" actId="255"/>
          <ac:spMkLst>
            <pc:docMk/>
            <pc:sldMk cId="0" sldId="691"/>
            <ac:spMk id="166" creationId="{00000000-0000-0000-0000-000000000000}"/>
          </ac:spMkLst>
        </pc:spChg>
      </pc:sldChg>
      <pc:sldChg chg="modSp add mod">
        <pc:chgData name="viswavardhanreddy karna" userId="5a390ab63fad983c" providerId="LiveId" clId="{3D92EC0B-C5E1-4B15-84D7-DD9467CAC83C}" dt="2024-05-26T06:36:23.972" v="3754" actId="14100"/>
        <pc:sldMkLst>
          <pc:docMk/>
          <pc:sldMk cId="0" sldId="692"/>
        </pc:sldMkLst>
        <pc:spChg chg="mod">
          <ac:chgData name="viswavardhanreddy karna" userId="5a390ab63fad983c" providerId="LiveId" clId="{3D92EC0B-C5E1-4B15-84D7-DD9467CAC83C}" dt="2024-05-26T06:35:48.541" v="3743" actId="255"/>
          <ac:spMkLst>
            <pc:docMk/>
            <pc:sldMk cId="0" sldId="692"/>
            <ac:spMk id="173" creationId="{00000000-0000-0000-0000-000000000000}"/>
          </ac:spMkLst>
        </pc:spChg>
        <pc:spChg chg="mod">
          <ac:chgData name="viswavardhanreddy karna" userId="5a390ab63fad983c" providerId="LiveId" clId="{3D92EC0B-C5E1-4B15-84D7-DD9467CAC83C}" dt="2024-05-26T06:36:23.972" v="3754" actId="14100"/>
          <ac:spMkLst>
            <pc:docMk/>
            <pc:sldMk cId="0" sldId="692"/>
            <ac:spMk id="174" creationId="{00000000-0000-0000-0000-000000000000}"/>
          </ac:spMkLst>
        </pc:spChg>
        <pc:picChg chg="mod">
          <ac:chgData name="viswavardhanreddy karna" userId="5a390ab63fad983c" providerId="LiveId" clId="{3D92EC0B-C5E1-4B15-84D7-DD9467CAC83C}" dt="2024-05-26T06:36:10.623" v="3749" actId="1076"/>
          <ac:picMkLst>
            <pc:docMk/>
            <pc:sldMk cId="0" sldId="692"/>
            <ac:picMk id="175" creationId="{00000000-0000-0000-0000-000000000000}"/>
          </ac:picMkLst>
        </pc:picChg>
      </pc:sldChg>
      <pc:sldChg chg="modSp add del mod">
        <pc:chgData name="viswavardhanreddy karna" userId="5a390ab63fad983c" providerId="LiveId" clId="{3D92EC0B-C5E1-4B15-84D7-DD9467CAC83C}" dt="2024-05-26T14:28:06.326" v="4530" actId="47"/>
        <pc:sldMkLst>
          <pc:docMk/>
          <pc:sldMk cId="0" sldId="693"/>
        </pc:sldMkLst>
        <pc:spChg chg="mod">
          <ac:chgData name="viswavardhanreddy karna" userId="5a390ab63fad983c" providerId="LiveId" clId="{3D92EC0B-C5E1-4B15-84D7-DD9467CAC83C}" dt="2024-05-26T06:35:53.842" v="3744" actId="255"/>
          <ac:spMkLst>
            <pc:docMk/>
            <pc:sldMk cId="0" sldId="693"/>
            <ac:spMk id="180" creationId="{00000000-0000-0000-0000-000000000000}"/>
          </ac:spMkLst>
        </pc:spChg>
        <pc:spChg chg="mod">
          <ac:chgData name="viswavardhanreddy karna" userId="5a390ab63fad983c" providerId="LiveId" clId="{3D92EC0B-C5E1-4B15-84D7-DD9467CAC83C}" dt="2024-05-26T12:39:43.535" v="4178" actId="255"/>
          <ac:spMkLst>
            <pc:docMk/>
            <pc:sldMk cId="0" sldId="693"/>
            <ac:spMk id="181" creationId="{00000000-0000-0000-0000-000000000000}"/>
          </ac:spMkLst>
        </pc:spChg>
      </pc:sldChg>
      <pc:sldChg chg="modSp add del mod">
        <pc:chgData name="viswavardhanreddy karna" userId="5a390ab63fad983c" providerId="LiveId" clId="{3D92EC0B-C5E1-4B15-84D7-DD9467CAC83C}" dt="2024-05-26T14:28:06.774" v="4531" actId="47"/>
        <pc:sldMkLst>
          <pc:docMk/>
          <pc:sldMk cId="0" sldId="694"/>
        </pc:sldMkLst>
        <pc:spChg chg="mod">
          <ac:chgData name="viswavardhanreddy karna" userId="5a390ab63fad983c" providerId="LiveId" clId="{3D92EC0B-C5E1-4B15-84D7-DD9467CAC83C}" dt="2024-05-26T06:37:51.805" v="3765" actId="255"/>
          <ac:spMkLst>
            <pc:docMk/>
            <pc:sldMk cId="0" sldId="694"/>
            <ac:spMk id="193" creationId="{00000000-0000-0000-0000-000000000000}"/>
          </ac:spMkLst>
        </pc:spChg>
      </pc:sldChg>
      <pc:sldChg chg="add">
        <pc:chgData name="viswavardhanreddy karna" userId="5a390ab63fad983c" providerId="LiveId" clId="{3D92EC0B-C5E1-4B15-84D7-DD9467CAC83C}" dt="2024-05-26T12:08:11.329" v="3766" actId="2890"/>
        <pc:sldMkLst>
          <pc:docMk/>
          <pc:sldMk cId="1392294080" sldId="695"/>
        </pc:sldMkLst>
      </pc:sldChg>
      <pc:sldChg chg="delSp modSp add mod">
        <pc:chgData name="viswavardhanreddy karna" userId="5a390ab63fad983c" providerId="LiveId" clId="{3D92EC0B-C5E1-4B15-84D7-DD9467CAC83C}" dt="2024-06-24T03:42:15.721" v="5999" actId="478"/>
        <pc:sldMkLst>
          <pc:docMk/>
          <pc:sldMk cId="2863972397" sldId="697"/>
        </pc:sldMkLst>
        <pc:spChg chg="del">
          <ac:chgData name="viswavardhanreddy karna" userId="5a390ab63fad983c" providerId="LiveId" clId="{3D92EC0B-C5E1-4B15-84D7-DD9467CAC83C}" dt="2024-06-24T03:42:14.365" v="5997" actId="478"/>
          <ac:spMkLst>
            <pc:docMk/>
            <pc:sldMk cId="2863972397" sldId="697"/>
            <ac:spMk id="4" creationId="{47106B35-75EA-85B2-4881-89B4D0537A47}"/>
          </ac:spMkLst>
        </pc:spChg>
        <pc:spChg chg="del">
          <ac:chgData name="viswavardhanreddy karna" userId="5a390ab63fad983c" providerId="LiveId" clId="{3D92EC0B-C5E1-4B15-84D7-DD9467CAC83C}" dt="2024-06-24T03:42:15.721" v="5999" actId="478"/>
          <ac:spMkLst>
            <pc:docMk/>
            <pc:sldMk cId="2863972397" sldId="697"/>
            <ac:spMk id="5" creationId="{F2CE36EA-525C-AD6D-BFEC-87892B6DC976}"/>
          </ac:spMkLst>
        </pc:spChg>
        <pc:spChg chg="mod">
          <ac:chgData name="viswavardhanreddy karna" userId="5a390ab63fad983c" providerId="LiveId" clId="{3D92EC0B-C5E1-4B15-84D7-DD9467CAC83C}" dt="2024-06-24T03:42:10.708" v="5992" actId="27636"/>
          <ac:spMkLst>
            <pc:docMk/>
            <pc:sldMk cId="2863972397" sldId="697"/>
            <ac:spMk id="8" creationId="{706B626F-9013-3AFF-790C-29913FF1CA13}"/>
          </ac:spMkLst>
        </pc:spChg>
        <pc:spChg chg="del">
          <ac:chgData name="viswavardhanreddy karna" userId="5a390ab63fad983c" providerId="LiveId" clId="{3D92EC0B-C5E1-4B15-84D7-DD9467CAC83C}" dt="2024-06-24T03:42:15.137" v="5998" actId="478"/>
          <ac:spMkLst>
            <pc:docMk/>
            <pc:sldMk cId="2863972397" sldId="697"/>
            <ac:spMk id="10" creationId="{263E6A77-8255-08A7-0B7E-2439F0C751E5}"/>
          </ac:spMkLst>
        </pc:spChg>
      </pc:sldChg>
      <pc:sldChg chg="delSp modSp add mod">
        <pc:chgData name="viswavardhanreddy karna" userId="5a390ab63fad983c" providerId="LiveId" clId="{3D92EC0B-C5E1-4B15-84D7-DD9467CAC83C}" dt="2024-06-24T03:42:23.523" v="6001" actId="478"/>
        <pc:sldMkLst>
          <pc:docMk/>
          <pc:sldMk cId="3365073915" sldId="698"/>
        </pc:sldMkLst>
        <pc:spChg chg="mod">
          <ac:chgData name="viswavardhanreddy karna" userId="5a390ab63fad983c" providerId="LiveId" clId="{3D92EC0B-C5E1-4B15-84D7-DD9467CAC83C}" dt="2024-06-24T03:42:10.816" v="5993" actId="27636"/>
          <ac:spMkLst>
            <pc:docMk/>
            <pc:sldMk cId="3365073915" sldId="698"/>
            <ac:spMk id="4" creationId="{31560450-50E8-3832-B2B1-9BEC290BFCE6}"/>
          </ac:spMkLst>
        </pc:spChg>
        <pc:spChg chg="del">
          <ac:chgData name="viswavardhanreddy karna" userId="5a390ab63fad983c" providerId="LiveId" clId="{3D92EC0B-C5E1-4B15-84D7-DD9467CAC83C}" dt="2024-06-24T03:42:22.824" v="6000" actId="478"/>
          <ac:spMkLst>
            <pc:docMk/>
            <pc:sldMk cId="3365073915" sldId="698"/>
            <ac:spMk id="5" creationId="{4A05B682-4064-1735-9139-8ED1C6059A41}"/>
          </ac:spMkLst>
        </pc:spChg>
        <pc:spChg chg="del">
          <ac:chgData name="viswavardhanreddy karna" userId="5a390ab63fad983c" providerId="LiveId" clId="{3D92EC0B-C5E1-4B15-84D7-DD9467CAC83C}" dt="2024-06-24T03:42:23.523" v="6001" actId="478"/>
          <ac:spMkLst>
            <pc:docMk/>
            <pc:sldMk cId="3365073915" sldId="698"/>
            <ac:spMk id="6" creationId="{7BEBF5F8-BADA-B269-6EA2-E179F6724D9C}"/>
          </ac:spMkLst>
        </pc:spChg>
      </pc:sldChg>
      <pc:sldChg chg="delSp modSp add mod">
        <pc:chgData name="viswavardhanreddy karna" userId="5a390ab63fad983c" providerId="LiveId" clId="{3D92EC0B-C5E1-4B15-84D7-DD9467CAC83C}" dt="2024-06-24T16:11:51.878" v="6041" actId="1036"/>
        <pc:sldMkLst>
          <pc:docMk/>
          <pc:sldMk cId="1882621803" sldId="699"/>
        </pc:sldMkLst>
        <pc:spChg chg="mod">
          <ac:chgData name="viswavardhanreddy karna" userId="5a390ab63fad983c" providerId="LiveId" clId="{3D92EC0B-C5E1-4B15-84D7-DD9467CAC83C}" dt="2024-06-24T03:42:10.820" v="5994" actId="27636"/>
          <ac:spMkLst>
            <pc:docMk/>
            <pc:sldMk cId="1882621803" sldId="699"/>
            <ac:spMk id="7" creationId="{EF357A8F-A429-35DE-FE68-B82FCE9051D7}"/>
          </ac:spMkLst>
        </pc:spChg>
        <pc:spChg chg="mod">
          <ac:chgData name="viswavardhanreddy karna" userId="5a390ab63fad983c" providerId="LiveId" clId="{3D92EC0B-C5E1-4B15-84D7-DD9467CAC83C}" dt="2024-06-24T16:11:51.878" v="6041" actId="1036"/>
          <ac:spMkLst>
            <pc:docMk/>
            <pc:sldMk cId="1882621803" sldId="699"/>
            <ac:spMk id="8" creationId="{F22090D0-C0D0-AC33-3197-597E468B750D}"/>
          </ac:spMkLst>
        </pc:spChg>
        <pc:spChg chg="del">
          <ac:chgData name="viswavardhanreddy karna" userId="5a390ab63fad983c" providerId="LiveId" clId="{3D92EC0B-C5E1-4B15-84D7-DD9467CAC83C}" dt="2024-06-24T03:42:26.405" v="6002" actId="478"/>
          <ac:spMkLst>
            <pc:docMk/>
            <pc:sldMk cId="1882621803" sldId="699"/>
            <ac:spMk id="14" creationId="{076446A5-8FD0-BFAB-4093-DCB61CD61A60}"/>
          </ac:spMkLst>
        </pc:spChg>
        <pc:spChg chg="del">
          <ac:chgData name="viswavardhanreddy karna" userId="5a390ab63fad983c" providerId="LiveId" clId="{3D92EC0B-C5E1-4B15-84D7-DD9467CAC83C}" dt="2024-06-24T03:42:27.016" v="6003" actId="478"/>
          <ac:spMkLst>
            <pc:docMk/>
            <pc:sldMk cId="1882621803" sldId="699"/>
            <ac:spMk id="15" creationId="{0CB16AE6-1F6E-A0C1-90AF-544D2BACA6AB}"/>
          </ac:spMkLst>
        </pc:spChg>
        <pc:picChg chg="mod">
          <ac:chgData name="viswavardhanreddy karna" userId="5a390ab63fad983c" providerId="LiveId" clId="{3D92EC0B-C5E1-4B15-84D7-DD9467CAC83C}" dt="2024-06-24T16:11:01.711" v="6040" actId="1076"/>
          <ac:picMkLst>
            <pc:docMk/>
            <pc:sldMk cId="1882621803" sldId="699"/>
            <ac:picMk id="11" creationId="{7D886FB9-F519-DC2F-581D-A89C1CDE18B3}"/>
          </ac:picMkLst>
        </pc:picChg>
      </pc:sldChg>
      <pc:sldChg chg="delSp modSp add mod">
        <pc:chgData name="viswavardhanreddy karna" userId="5a390ab63fad983c" providerId="LiveId" clId="{3D92EC0B-C5E1-4B15-84D7-DD9467CAC83C}" dt="2024-06-24T03:43:04.518" v="6009" actId="20577"/>
        <pc:sldMkLst>
          <pc:docMk/>
          <pc:sldMk cId="3907747079" sldId="700"/>
        </pc:sldMkLst>
        <pc:spChg chg="mod">
          <ac:chgData name="viswavardhanreddy karna" userId="5a390ab63fad983c" providerId="LiveId" clId="{3D92EC0B-C5E1-4B15-84D7-DD9467CAC83C}" dt="2024-06-24T03:43:04.518" v="6009" actId="20577"/>
          <ac:spMkLst>
            <pc:docMk/>
            <pc:sldMk cId="3907747079" sldId="700"/>
            <ac:spMk id="12" creationId="{2849807B-B26B-4849-790C-2E55B9E46AF0}"/>
          </ac:spMkLst>
        </pc:spChg>
        <pc:spChg chg="del">
          <ac:chgData name="viswavardhanreddy karna" userId="5a390ab63fad983c" providerId="LiveId" clId="{3D92EC0B-C5E1-4B15-84D7-DD9467CAC83C}" dt="2024-06-24T03:42:54.530" v="6004" actId="478"/>
          <ac:spMkLst>
            <pc:docMk/>
            <pc:sldMk cId="3907747079" sldId="700"/>
            <ac:spMk id="18" creationId="{122E6BFE-2488-064A-FF2E-73E7D5CB98E3}"/>
          </ac:spMkLst>
        </pc:spChg>
        <pc:spChg chg="del">
          <ac:chgData name="viswavardhanreddy karna" userId="5a390ab63fad983c" providerId="LiveId" clId="{3D92EC0B-C5E1-4B15-84D7-DD9467CAC83C}" dt="2024-06-24T03:42:55.130" v="6005" actId="478"/>
          <ac:spMkLst>
            <pc:docMk/>
            <pc:sldMk cId="3907747079" sldId="700"/>
            <ac:spMk id="19" creationId="{F581C31C-8D7F-D559-8CB4-A452379B5F7B}"/>
          </ac:spMkLst>
        </pc:spChg>
        <pc:picChg chg="mod">
          <ac:chgData name="viswavardhanreddy karna" userId="5a390ab63fad983c" providerId="LiveId" clId="{3D92EC0B-C5E1-4B15-84D7-DD9467CAC83C}" dt="2024-06-24T03:43:01.635" v="6007" actId="1076"/>
          <ac:picMkLst>
            <pc:docMk/>
            <pc:sldMk cId="3907747079" sldId="700"/>
            <ac:picMk id="14" creationId="{8BAEB831-D1E8-23F4-AD9B-B56D037B81B6}"/>
          </ac:picMkLst>
        </pc:picChg>
        <pc:picChg chg="mod">
          <ac:chgData name="viswavardhanreddy karna" userId="5a390ab63fad983c" providerId="LiveId" clId="{3D92EC0B-C5E1-4B15-84D7-DD9467CAC83C}" dt="2024-06-24T03:42:58.518" v="6006" actId="1076"/>
          <ac:picMkLst>
            <pc:docMk/>
            <pc:sldMk cId="3907747079" sldId="700"/>
            <ac:picMk id="16" creationId="{2B722255-4B02-575F-4E21-EDBF6FABBF53}"/>
          </ac:picMkLst>
        </pc:picChg>
      </pc:sldChg>
      <pc:sldChg chg="addSp delSp modSp add mod">
        <pc:chgData name="viswavardhanreddy karna" userId="5a390ab63fad983c" providerId="LiveId" clId="{3D92EC0B-C5E1-4B15-84D7-DD9467CAC83C}" dt="2024-06-25T05:47:39.343" v="6156" actId="1076"/>
        <pc:sldMkLst>
          <pc:docMk/>
          <pc:sldMk cId="633691733" sldId="703"/>
        </pc:sldMkLst>
        <pc:spChg chg="mod">
          <ac:chgData name="viswavardhanreddy karna" userId="5a390ab63fad983c" providerId="LiveId" clId="{3D92EC0B-C5E1-4B15-84D7-DD9467CAC83C}" dt="2024-06-24T03:43:23.773" v="6016" actId="27636"/>
          <ac:spMkLst>
            <pc:docMk/>
            <pc:sldMk cId="633691733" sldId="703"/>
            <ac:spMk id="4" creationId="{A607EE73-B0E0-16B5-7577-570553352017}"/>
          </ac:spMkLst>
        </pc:spChg>
        <pc:spChg chg="del">
          <ac:chgData name="viswavardhanreddy karna" userId="5a390ab63fad983c" providerId="LiveId" clId="{3D92EC0B-C5E1-4B15-84D7-DD9467CAC83C}" dt="2024-06-24T03:43:09.607" v="6010" actId="478"/>
          <ac:spMkLst>
            <pc:docMk/>
            <pc:sldMk cId="633691733" sldId="703"/>
            <ac:spMk id="12" creationId="{47BE4DEE-B020-50BC-7E47-E6A720BCB2B3}"/>
          </ac:spMkLst>
        </pc:spChg>
        <pc:spChg chg="del">
          <ac:chgData name="viswavardhanreddy karna" userId="5a390ab63fad983c" providerId="LiveId" clId="{3D92EC0B-C5E1-4B15-84D7-DD9467CAC83C}" dt="2024-06-24T03:43:10.248" v="6011" actId="478"/>
          <ac:spMkLst>
            <pc:docMk/>
            <pc:sldMk cId="633691733" sldId="703"/>
            <ac:spMk id="13" creationId="{2624AD66-712A-FE7A-6E39-4BF92F95E983}"/>
          </ac:spMkLst>
        </pc:spChg>
        <pc:picChg chg="add mod">
          <ac:chgData name="viswavardhanreddy karna" userId="5a390ab63fad983c" providerId="LiveId" clId="{3D92EC0B-C5E1-4B15-84D7-DD9467CAC83C}" dt="2024-06-25T05:47:39.343" v="6156" actId="1076"/>
          <ac:picMkLst>
            <pc:docMk/>
            <pc:sldMk cId="633691733" sldId="703"/>
            <ac:picMk id="3" creationId="{EF617DEE-1D20-74C6-365E-30829BC9EB6D}"/>
          </ac:picMkLst>
        </pc:picChg>
        <pc:picChg chg="mod">
          <ac:chgData name="viswavardhanreddy karna" userId="5a390ab63fad983c" providerId="LiveId" clId="{3D92EC0B-C5E1-4B15-84D7-DD9467CAC83C}" dt="2024-06-24T03:43:12.794" v="6012" actId="1076"/>
          <ac:picMkLst>
            <pc:docMk/>
            <pc:sldMk cId="633691733" sldId="703"/>
            <ac:picMk id="9" creationId="{5BAE2E8D-BA56-3E69-4779-2B17234C13F7}"/>
          </ac:picMkLst>
        </pc:picChg>
        <pc:picChg chg="mod">
          <ac:chgData name="viswavardhanreddy karna" userId="5a390ab63fad983c" providerId="LiveId" clId="{3D92EC0B-C5E1-4B15-84D7-DD9467CAC83C}" dt="2024-06-24T03:43:29.904" v="6017" actId="1076"/>
          <ac:picMkLst>
            <pc:docMk/>
            <pc:sldMk cId="633691733" sldId="703"/>
            <ac:picMk id="11" creationId="{4A602C05-CD93-74F8-1871-A268D9EBB7F1}"/>
          </ac:picMkLst>
        </pc:picChg>
      </pc:sldChg>
      <pc:sldChg chg="addSp delSp modSp add mod">
        <pc:chgData name="viswavardhanreddy karna" userId="5a390ab63fad983c" providerId="LiveId" clId="{3D92EC0B-C5E1-4B15-84D7-DD9467CAC83C}" dt="2024-06-24T16:58:56.092" v="6128" actId="1076"/>
        <pc:sldMkLst>
          <pc:docMk/>
          <pc:sldMk cId="3937484721" sldId="704"/>
        </pc:sldMkLst>
        <pc:spChg chg="add del">
          <ac:chgData name="viswavardhanreddy karna" userId="5a390ab63fad983c" providerId="LiveId" clId="{3D92EC0B-C5E1-4B15-84D7-DD9467CAC83C}" dt="2024-06-24T16:29:16.037" v="6126" actId="478"/>
          <ac:spMkLst>
            <pc:docMk/>
            <pc:sldMk cId="3937484721" sldId="704"/>
            <ac:spMk id="3" creationId="{97A5E48C-0537-B9F0-E635-4CE4699292A3}"/>
          </ac:spMkLst>
        </pc:spChg>
        <pc:spChg chg="mod">
          <ac:chgData name="viswavardhanreddy karna" userId="5a390ab63fad983c" providerId="LiveId" clId="{3D92EC0B-C5E1-4B15-84D7-DD9467CAC83C}" dt="2024-06-24T03:43:49.875" v="6022" actId="1076"/>
          <ac:spMkLst>
            <pc:docMk/>
            <pc:sldMk cId="3937484721" sldId="704"/>
            <ac:spMk id="5" creationId="{4B1DB7E8-80A0-BE2C-BEC1-2B5762988BE4}"/>
          </ac:spMkLst>
        </pc:spChg>
        <pc:spChg chg="mod">
          <ac:chgData name="viswavardhanreddy karna" userId="5a390ab63fad983c" providerId="LiveId" clId="{3D92EC0B-C5E1-4B15-84D7-DD9467CAC83C}" dt="2024-06-24T16:58:53.946" v="6127" actId="14100"/>
          <ac:spMkLst>
            <pc:docMk/>
            <pc:sldMk cId="3937484721" sldId="704"/>
            <ac:spMk id="6" creationId="{8E8DC8A3-3B0F-D8CE-DFB2-739ECD70F0FF}"/>
          </ac:spMkLst>
        </pc:spChg>
        <pc:spChg chg="del">
          <ac:chgData name="viswavardhanreddy karna" userId="5a390ab63fad983c" providerId="LiveId" clId="{3D92EC0B-C5E1-4B15-84D7-DD9467CAC83C}" dt="2024-06-24T03:43:54.954" v="6023" actId="478"/>
          <ac:spMkLst>
            <pc:docMk/>
            <pc:sldMk cId="3937484721" sldId="704"/>
            <ac:spMk id="10" creationId="{9C955A6A-3C79-D04A-E2A0-B3DCA530A5B6}"/>
          </ac:spMkLst>
        </pc:spChg>
        <pc:spChg chg="del">
          <ac:chgData name="viswavardhanreddy karna" userId="5a390ab63fad983c" providerId="LiveId" clId="{3D92EC0B-C5E1-4B15-84D7-DD9467CAC83C}" dt="2024-06-24T03:43:55.629" v="6024" actId="478"/>
          <ac:spMkLst>
            <pc:docMk/>
            <pc:sldMk cId="3937484721" sldId="704"/>
            <ac:spMk id="11" creationId="{88E7C75E-CA04-23C4-2EB9-26CAD70E304E}"/>
          </ac:spMkLst>
        </pc:spChg>
        <pc:picChg chg="mod">
          <ac:chgData name="viswavardhanreddy karna" userId="5a390ab63fad983c" providerId="LiveId" clId="{3D92EC0B-C5E1-4B15-84D7-DD9467CAC83C}" dt="2024-06-24T16:58:56.092" v="6128" actId="1076"/>
          <ac:picMkLst>
            <pc:docMk/>
            <pc:sldMk cId="3937484721" sldId="704"/>
            <ac:picMk id="9" creationId="{6F4310C3-937F-A9DE-6FAA-48A6ADD6D566}"/>
          </ac:picMkLst>
        </pc:picChg>
      </pc:sldChg>
      <pc:sldChg chg="modSp add mod">
        <pc:chgData name="viswavardhanreddy karna" userId="5a390ab63fad983c" providerId="LiveId" clId="{3D92EC0B-C5E1-4B15-84D7-DD9467CAC83C}" dt="2024-05-28T01:26:19.618" v="4886" actId="14100"/>
        <pc:sldMkLst>
          <pc:docMk/>
          <pc:sldMk cId="1949428920" sldId="706"/>
        </pc:sldMkLst>
        <pc:spChg chg="mod">
          <ac:chgData name="viswavardhanreddy karna" userId="5a390ab63fad983c" providerId="LiveId" clId="{3D92EC0B-C5E1-4B15-84D7-DD9467CAC83C}" dt="2024-05-28T01:26:19.618" v="4886" actId="14100"/>
          <ac:spMkLst>
            <pc:docMk/>
            <pc:sldMk cId="1949428920" sldId="706"/>
            <ac:spMk id="2" creationId="{00000000-0000-0000-0000-000000000000}"/>
          </ac:spMkLst>
        </pc:spChg>
        <pc:spChg chg="mod">
          <ac:chgData name="viswavardhanreddy karna" userId="5a390ab63fad983c" providerId="LiveId" clId="{3D92EC0B-C5E1-4B15-84D7-DD9467CAC83C}" dt="2024-05-26T12:12:54.598" v="4127" actId="1076"/>
          <ac:spMkLst>
            <pc:docMk/>
            <pc:sldMk cId="1949428920" sldId="706"/>
            <ac:spMk id="3" creationId="{00000000-0000-0000-0000-000000000000}"/>
          </ac:spMkLst>
        </pc:spChg>
      </pc:sldChg>
      <pc:sldChg chg="modSp add mod">
        <pc:chgData name="viswavardhanreddy karna" userId="5a390ab63fad983c" providerId="LiveId" clId="{3D92EC0B-C5E1-4B15-84D7-DD9467CAC83C}" dt="2024-05-28T01:31:59.077" v="4946" actId="20577"/>
        <pc:sldMkLst>
          <pc:docMk/>
          <pc:sldMk cId="4189052612" sldId="707"/>
        </pc:sldMkLst>
        <pc:spChg chg="mod">
          <ac:chgData name="viswavardhanreddy karna" userId="5a390ab63fad983c" providerId="LiveId" clId="{3D92EC0B-C5E1-4B15-84D7-DD9467CAC83C}" dt="2024-05-28T01:31:59.077" v="4946" actId="20577"/>
          <ac:spMkLst>
            <pc:docMk/>
            <pc:sldMk cId="4189052612" sldId="707"/>
            <ac:spMk id="2" creationId="{00000000-0000-0000-0000-000000000000}"/>
          </ac:spMkLst>
        </pc:spChg>
      </pc:sldChg>
      <pc:sldChg chg="modSp add del mod">
        <pc:chgData name="viswavardhanreddy karna" userId="5a390ab63fad983c" providerId="LiveId" clId="{3D92EC0B-C5E1-4B15-84D7-DD9467CAC83C}" dt="2024-05-26T12:15:26.853" v="4155" actId="47"/>
        <pc:sldMkLst>
          <pc:docMk/>
          <pc:sldMk cId="4250373905" sldId="708"/>
        </pc:sldMkLst>
        <pc:spChg chg="mod">
          <ac:chgData name="viswavardhanreddy karna" userId="5a390ab63fad983c" providerId="LiveId" clId="{3D92EC0B-C5E1-4B15-84D7-DD9467CAC83C}" dt="2024-05-26T12:14:41.630" v="4144" actId="21"/>
          <ac:spMkLst>
            <pc:docMk/>
            <pc:sldMk cId="4250373905" sldId="708"/>
            <ac:spMk id="2" creationId="{00000000-0000-0000-0000-000000000000}"/>
          </ac:spMkLst>
        </pc:spChg>
      </pc:sldChg>
      <pc:sldChg chg="modSp add mod">
        <pc:chgData name="viswavardhanreddy karna" userId="5a390ab63fad983c" providerId="LiveId" clId="{3D92EC0B-C5E1-4B15-84D7-DD9467CAC83C}" dt="2024-05-26T12:17:17.139" v="4175" actId="207"/>
        <pc:sldMkLst>
          <pc:docMk/>
          <pc:sldMk cId="2789262087" sldId="709"/>
        </pc:sldMkLst>
        <pc:spChg chg="mod">
          <ac:chgData name="viswavardhanreddy karna" userId="5a390ab63fad983c" providerId="LiveId" clId="{3D92EC0B-C5E1-4B15-84D7-DD9467CAC83C}" dt="2024-05-26T12:17:17.139" v="4175" actId="207"/>
          <ac:spMkLst>
            <pc:docMk/>
            <pc:sldMk cId="2789262087" sldId="709"/>
            <ac:spMk id="2" creationId="{00000000-0000-0000-0000-000000000000}"/>
          </ac:spMkLst>
        </pc:spChg>
        <pc:spChg chg="mod">
          <ac:chgData name="viswavardhanreddy karna" userId="5a390ab63fad983c" providerId="LiveId" clId="{3D92EC0B-C5E1-4B15-84D7-DD9467CAC83C}" dt="2024-05-26T12:15:36.269" v="4156"/>
          <ac:spMkLst>
            <pc:docMk/>
            <pc:sldMk cId="2789262087" sldId="709"/>
            <ac:spMk id="3" creationId="{00000000-0000-0000-0000-000000000000}"/>
          </ac:spMkLst>
        </pc:spChg>
      </pc:sldChg>
      <pc:sldChg chg="modSp add del mod">
        <pc:chgData name="viswavardhanreddy karna" userId="5a390ab63fad983c" providerId="LiveId" clId="{3D92EC0B-C5E1-4B15-84D7-DD9467CAC83C}" dt="2024-05-26T14:28:07.026" v="4532" actId="47"/>
        <pc:sldMkLst>
          <pc:docMk/>
          <pc:sldMk cId="1274485951" sldId="716"/>
        </pc:sldMkLst>
        <pc:spChg chg="mod">
          <ac:chgData name="viswavardhanreddy karna" userId="5a390ab63fad983c" providerId="LiveId" clId="{3D92EC0B-C5E1-4B15-84D7-DD9467CAC83C}" dt="2024-05-26T12:40:38.503" v="4180" actId="27636"/>
          <ac:spMkLst>
            <pc:docMk/>
            <pc:sldMk cId="1274485951" sldId="716"/>
            <ac:spMk id="2" creationId="{00000000-0000-0000-0000-000000000000}"/>
          </ac:spMkLst>
        </pc:spChg>
        <pc:picChg chg="mod">
          <ac:chgData name="viswavardhanreddy karna" userId="5a390ab63fad983c" providerId="LiveId" clId="{3D92EC0B-C5E1-4B15-84D7-DD9467CAC83C}" dt="2024-05-26T12:40:48.534" v="4184" actId="14100"/>
          <ac:picMkLst>
            <pc:docMk/>
            <pc:sldMk cId="1274485951" sldId="716"/>
            <ac:picMk id="3" creationId="{00000000-0000-0000-0000-000000000000}"/>
          </ac:picMkLst>
        </pc:picChg>
      </pc:sldChg>
      <pc:sldChg chg="delSp modSp add del mod">
        <pc:chgData name="viswavardhanreddy karna" userId="5a390ab63fad983c" providerId="LiveId" clId="{3D92EC0B-C5E1-4B15-84D7-DD9467CAC83C}" dt="2024-05-28T01:54:32.520" v="4964" actId="478"/>
        <pc:sldMkLst>
          <pc:docMk/>
          <pc:sldMk cId="1421609441" sldId="717"/>
        </pc:sldMkLst>
        <pc:spChg chg="del">
          <ac:chgData name="viswavardhanreddy karna" userId="5a390ab63fad983c" providerId="LiveId" clId="{3D92EC0B-C5E1-4B15-84D7-DD9467CAC83C}" dt="2024-05-28T01:54:31.539" v="4963" actId="478"/>
          <ac:spMkLst>
            <pc:docMk/>
            <pc:sldMk cId="1421609441" sldId="717"/>
            <ac:spMk id="2" creationId="{4337352D-1BAC-04BD-49BA-1B63B40FFD57}"/>
          </ac:spMkLst>
        </pc:spChg>
        <pc:spChg chg="del">
          <ac:chgData name="viswavardhanreddy karna" userId="5a390ab63fad983c" providerId="LiveId" clId="{3D92EC0B-C5E1-4B15-84D7-DD9467CAC83C}" dt="2024-05-28T01:54:32.520" v="4964" actId="478"/>
          <ac:spMkLst>
            <pc:docMk/>
            <pc:sldMk cId="1421609441" sldId="717"/>
            <ac:spMk id="3" creationId="{8EE4284F-1E99-F8BA-E0CB-CA3E834DF7CB}"/>
          </ac:spMkLst>
        </pc:spChg>
        <pc:spChg chg="mod">
          <ac:chgData name="viswavardhanreddy karna" userId="5a390ab63fad983c" providerId="LiveId" clId="{3D92EC0B-C5E1-4B15-84D7-DD9467CAC83C}" dt="2024-05-26T12:41:17.854" v="4189" actId="14100"/>
          <ac:spMkLst>
            <pc:docMk/>
            <pc:sldMk cId="1421609441" sldId="717"/>
            <ac:spMk id="43010" creationId="{00000000-0000-0000-0000-000000000000}"/>
          </ac:spMkLst>
        </pc:spChg>
        <pc:spChg chg="mod">
          <ac:chgData name="viswavardhanreddy karna" userId="5a390ab63fad983c" providerId="LiveId" clId="{3D92EC0B-C5E1-4B15-84D7-DD9467CAC83C}" dt="2024-05-26T12:41:49.382" v="4197" actId="20577"/>
          <ac:spMkLst>
            <pc:docMk/>
            <pc:sldMk cId="1421609441" sldId="717"/>
            <ac:spMk id="43011" creationId="{00000000-0000-0000-0000-000000000000}"/>
          </ac:spMkLst>
        </pc:spChg>
        <pc:picChg chg="mod">
          <ac:chgData name="viswavardhanreddy karna" userId="5a390ab63fad983c" providerId="LiveId" clId="{3D92EC0B-C5E1-4B15-84D7-DD9467CAC83C}" dt="2024-05-26T12:41:51.669" v="4198" actId="1076"/>
          <ac:picMkLst>
            <pc:docMk/>
            <pc:sldMk cId="1421609441" sldId="717"/>
            <ac:picMk id="4" creationId="{00000000-0000-0000-0000-000000000000}"/>
          </ac:picMkLst>
        </pc:picChg>
      </pc:sldChg>
      <pc:sldChg chg="modSp add del mod">
        <pc:chgData name="viswavardhanreddy karna" userId="5a390ab63fad983c" providerId="LiveId" clId="{3D92EC0B-C5E1-4B15-84D7-DD9467CAC83C}" dt="2024-05-26T14:28:07.500" v="4534" actId="47"/>
        <pc:sldMkLst>
          <pc:docMk/>
          <pc:sldMk cId="1172667476" sldId="718"/>
        </pc:sldMkLst>
        <pc:spChg chg="mod">
          <ac:chgData name="viswavardhanreddy karna" userId="5a390ab63fad983c" providerId="LiveId" clId="{3D92EC0B-C5E1-4B15-84D7-DD9467CAC83C}" dt="2024-05-26T12:54:06.493" v="4386" actId="207"/>
          <ac:spMkLst>
            <pc:docMk/>
            <pc:sldMk cId="1172667476" sldId="718"/>
            <ac:spMk id="2" creationId="{00000000-0000-0000-0000-000000000000}"/>
          </ac:spMkLst>
        </pc:spChg>
      </pc:sldChg>
      <pc:sldChg chg="addSp delSp modSp add del mod">
        <pc:chgData name="viswavardhanreddy karna" userId="5a390ab63fad983c" providerId="LiveId" clId="{3D92EC0B-C5E1-4B15-84D7-DD9467CAC83C}" dt="2024-05-26T14:28:07.688" v="4535" actId="47"/>
        <pc:sldMkLst>
          <pc:docMk/>
          <pc:sldMk cId="2549331963" sldId="719"/>
        </pc:sldMkLst>
        <pc:spChg chg="mod">
          <ac:chgData name="viswavardhanreddy karna" userId="5a390ab63fad983c" providerId="LiveId" clId="{3D92EC0B-C5E1-4B15-84D7-DD9467CAC83C}" dt="2024-05-26T12:56:48.421" v="4393" actId="207"/>
          <ac:spMkLst>
            <pc:docMk/>
            <pc:sldMk cId="2549331963" sldId="719"/>
            <ac:spMk id="2" creationId="{00000000-0000-0000-0000-000000000000}"/>
          </ac:spMkLst>
        </pc:spChg>
        <pc:spChg chg="del">
          <ac:chgData name="viswavardhanreddy karna" userId="5a390ab63fad983c" providerId="LiveId" clId="{3D92EC0B-C5E1-4B15-84D7-DD9467CAC83C}" dt="2024-05-26T12:46:32.121" v="4202"/>
          <ac:spMkLst>
            <pc:docMk/>
            <pc:sldMk cId="2549331963" sldId="719"/>
            <ac:spMk id="3" creationId="{00000000-0000-0000-0000-000000000000}"/>
          </ac:spMkLst>
        </pc:spChg>
        <pc:spChg chg="add mod">
          <ac:chgData name="viswavardhanreddy karna" userId="5a390ab63fad983c" providerId="LiveId" clId="{3D92EC0B-C5E1-4B15-84D7-DD9467CAC83C}" dt="2024-05-26T12:46:32.121" v="4202"/>
          <ac:spMkLst>
            <pc:docMk/>
            <pc:sldMk cId="2549331963" sldId="719"/>
            <ac:spMk id="4" creationId="{9349E075-09EB-D4E8-8654-09A4B8101A98}"/>
          </ac:spMkLst>
        </pc:spChg>
      </pc:sldChg>
      <pc:sldChg chg="addSp delSp modSp add del mod">
        <pc:chgData name="viswavardhanreddy karna" userId="5a390ab63fad983c" providerId="LiveId" clId="{3D92EC0B-C5E1-4B15-84D7-DD9467CAC83C}" dt="2024-05-26T14:28:07.910" v="4536" actId="47"/>
        <pc:sldMkLst>
          <pc:docMk/>
          <pc:sldMk cId="4107959909" sldId="720"/>
        </pc:sldMkLst>
        <pc:spChg chg="mod">
          <ac:chgData name="viswavardhanreddy karna" userId="5a390ab63fad983c" providerId="LiveId" clId="{3D92EC0B-C5E1-4B15-84D7-DD9467CAC83C}" dt="2024-05-26T14:25:12.280" v="4415" actId="207"/>
          <ac:spMkLst>
            <pc:docMk/>
            <pc:sldMk cId="4107959909" sldId="720"/>
            <ac:spMk id="2" creationId="{00000000-0000-0000-0000-000000000000}"/>
          </ac:spMkLst>
        </pc:spChg>
        <pc:spChg chg="del">
          <ac:chgData name="viswavardhanreddy karna" userId="5a390ab63fad983c" providerId="LiveId" clId="{3D92EC0B-C5E1-4B15-84D7-DD9467CAC83C}" dt="2024-05-26T12:46:35.681" v="4203"/>
          <ac:spMkLst>
            <pc:docMk/>
            <pc:sldMk cId="4107959909" sldId="720"/>
            <ac:spMk id="3" creationId="{00000000-0000-0000-0000-000000000000}"/>
          </ac:spMkLst>
        </pc:spChg>
        <pc:spChg chg="add mod">
          <ac:chgData name="viswavardhanreddy karna" userId="5a390ab63fad983c" providerId="LiveId" clId="{3D92EC0B-C5E1-4B15-84D7-DD9467CAC83C}" dt="2024-05-26T12:46:35.681" v="4203"/>
          <ac:spMkLst>
            <pc:docMk/>
            <pc:sldMk cId="4107959909" sldId="720"/>
            <ac:spMk id="4" creationId="{A9FCE55A-42FF-BA7B-EF78-B53BD7830A25}"/>
          </ac:spMkLst>
        </pc:spChg>
      </pc:sldChg>
      <pc:sldChg chg="delSp modSp add del mod">
        <pc:chgData name="viswavardhanreddy karna" userId="5a390ab63fad983c" providerId="LiveId" clId="{3D92EC0B-C5E1-4B15-84D7-DD9467CAC83C}" dt="2024-05-26T14:51:27.200" v="4553" actId="47"/>
        <pc:sldMkLst>
          <pc:docMk/>
          <pc:sldMk cId="576519386" sldId="721"/>
        </pc:sldMkLst>
        <pc:spChg chg="del mod">
          <ac:chgData name="viswavardhanreddy karna" userId="5a390ab63fad983c" providerId="LiveId" clId="{3D92EC0B-C5E1-4B15-84D7-DD9467CAC83C}" dt="2024-05-26T14:51:19.799" v="4550" actId="478"/>
          <ac:spMkLst>
            <pc:docMk/>
            <pc:sldMk cId="576519386" sldId="721"/>
            <ac:spMk id="2" creationId="{00000000-0000-0000-0000-000000000000}"/>
          </ac:spMkLst>
        </pc:spChg>
        <pc:spChg chg="del mod">
          <ac:chgData name="viswavardhanreddy karna" userId="5a390ab63fad983c" providerId="LiveId" clId="{3D92EC0B-C5E1-4B15-84D7-DD9467CAC83C}" dt="2024-05-26T14:51:15.884" v="4548"/>
          <ac:spMkLst>
            <pc:docMk/>
            <pc:sldMk cId="576519386" sldId="721"/>
            <ac:spMk id="4" creationId="{DA105416-0726-18AF-0780-E9709E675603}"/>
          </ac:spMkLst>
        </pc:spChg>
        <pc:spChg chg="mod">
          <ac:chgData name="viswavardhanreddy karna" userId="5a390ab63fad983c" providerId="LiveId" clId="{3D92EC0B-C5E1-4B15-84D7-DD9467CAC83C}" dt="2024-05-26T14:51:24.212" v="4552" actId="1076"/>
          <ac:spMkLst>
            <pc:docMk/>
            <pc:sldMk cId="576519386" sldId="721"/>
            <ac:spMk id="18433" creationId="{00000000-0000-0000-0000-000000000000}"/>
          </ac:spMkLst>
        </pc:spChg>
        <pc:grpChg chg="del">
          <ac:chgData name="viswavardhanreddy karna" userId="5a390ab63fad983c" providerId="LiveId" clId="{3D92EC0B-C5E1-4B15-84D7-DD9467CAC83C}" dt="2024-05-26T14:51:10.256" v="4545" actId="478"/>
          <ac:grpSpMkLst>
            <pc:docMk/>
            <pc:sldMk cId="576519386" sldId="721"/>
            <ac:grpSpMk id="18434" creationId="{00000000-0000-0000-0000-000000000000}"/>
          </ac:grpSpMkLst>
        </pc:grpChg>
      </pc:sldChg>
      <pc:sldChg chg="addSp delSp modSp add del mod">
        <pc:chgData name="viswavardhanreddy karna" userId="5a390ab63fad983c" providerId="LiveId" clId="{3D92EC0B-C5E1-4B15-84D7-DD9467CAC83C}" dt="2024-05-26T12:49:18.196" v="4233" actId="47"/>
        <pc:sldMkLst>
          <pc:docMk/>
          <pc:sldMk cId="2778655311" sldId="721"/>
        </pc:sldMkLst>
        <pc:spChg chg="mod">
          <ac:chgData name="viswavardhanreddy karna" userId="5a390ab63fad983c" providerId="LiveId" clId="{3D92EC0B-C5E1-4B15-84D7-DD9467CAC83C}" dt="2024-05-26T12:49:09.212" v="4229" actId="21"/>
          <ac:spMkLst>
            <pc:docMk/>
            <pc:sldMk cId="2778655311" sldId="721"/>
            <ac:spMk id="2" creationId="{00000000-0000-0000-0000-000000000000}"/>
          </ac:spMkLst>
        </pc:spChg>
        <pc:spChg chg="del">
          <ac:chgData name="viswavardhanreddy karna" userId="5a390ab63fad983c" providerId="LiveId" clId="{3D92EC0B-C5E1-4B15-84D7-DD9467CAC83C}" dt="2024-05-26T12:46:40.070" v="4204"/>
          <ac:spMkLst>
            <pc:docMk/>
            <pc:sldMk cId="2778655311" sldId="721"/>
            <ac:spMk id="3" creationId="{00000000-0000-0000-0000-000000000000}"/>
          </ac:spMkLst>
        </pc:spChg>
        <pc:spChg chg="add mod">
          <ac:chgData name="viswavardhanreddy karna" userId="5a390ab63fad983c" providerId="LiveId" clId="{3D92EC0B-C5E1-4B15-84D7-DD9467CAC83C}" dt="2024-05-26T12:46:40.070" v="4204"/>
          <ac:spMkLst>
            <pc:docMk/>
            <pc:sldMk cId="2778655311" sldId="721"/>
            <ac:spMk id="4" creationId="{AEA7DBF2-1C55-337C-8E27-5D1264BA2201}"/>
          </ac:spMkLst>
        </pc:spChg>
      </pc:sldChg>
      <pc:sldChg chg="delSp modSp add mod">
        <pc:chgData name="viswavardhanreddy karna" userId="5a390ab63fad983c" providerId="LiveId" clId="{3D92EC0B-C5E1-4B15-84D7-DD9467CAC83C}" dt="2024-05-26T14:54:22.415" v="4596" actId="1076"/>
        <pc:sldMkLst>
          <pc:docMk/>
          <pc:sldMk cId="1982265330" sldId="724"/>
        </pc:sldMkLst>
        <pc:spChg chg="del">
          <ac:chgData name="viswavardhanreddy karna" userId="5a390ab63fad983c" providerId="LiveId" clId="{3D92EC0B-C5E1-4B15-84D7-DD9467CAC83C}" dt="2024-05-26T14:53:11.396" v="4580" actId="478"/>
          <ac:spMkLst>
            <pc:docMk/>
            <pc:sldMk cId="1982265330" sldId="724"/>
            <ac:spMk id="2" creationId="{CEF45A16-B940-DB00-0979-84AA3B741DE4}"/>
          </ac:spMkLst>
        </pc:spChg>
        <pc:spChg chg="del mod">
          <ac:chgData name="viswavardhanreddy karna" userId="5a390ab63fad983c" providerId="LiveId" clId="{3D92EC0B-C5E1-4B15-84D7-DD9467CAC83C}" dt="2024-05-26T14:53:10.623" v="4579" actId="478"/>
          <ac:spMkLst>
            <pc:docMk/>
            <pc:sldMk cId="1982265330" sldId="724"/>
            <ac:spMk id="3" creationId="{2A9E3B32-F7AC-C417-6ECD-5210E05CB63C}"/>
          </ac:spMkLst>
        </pc:spChg>
        <pc:spChg chg="mod">
          <ac:chgData name="viswavardhanreddy karna" userId="5a390ab63fad983c" providerId="LiveId" clId="{3D92EC0B-C5E1-4B15-84D7-DD9467CAC83C}" dt="2024-05-26T14:53:08.306" v="4577" actId="27636"/>
          <ac:spMkLst>
            <pc:docMk/>
            <pc:sldMk cId="1982265330" sldId="724"/>
            <ac:spMk id="6146" creationId="{00000000-0000-0000-0000-000000000000}"/>
          </ac:spMkLst>
        </pc:spChg>
        <pc:spChg chg="mod">
          <ac:chgData name="viswavardhanreddy karna" userId="5a390ab63fad983c" providerId="LiveId" clId="{3D92EC0B-C5E1-4B15-84D7-DD9467CAC83C}" dt="2024-05-26T14:54:20.431" v="4595" actId="20577"/>
          <ac:spMkLst>
            <pc:docMk/>
            <pc:sldMk cId="1982265330" sldId="724"/>
            <ac:spMk id="6147" creationId="{00000000-0000-0000-0000-000000000000}"/>
          </ac:spMkLst>
        </pc:spChg>
        <pc:picChg chg="mod">
          <ac:chgData name="viswavardhanreddy karna" userId="5a390ab63fad983c" providerId="LiveId" clId="{3D92EC0B-C5E1-4B15-84D7-DD9467CAC83C}" dt="2024-05-26T14:54:22.415" v="4596" actId="1076"/>
          <ac:picMkLst>
            <pc:docMk/>
            <pc:sldMk cId="1982265330" sldId="724"/>
            <ac:picMk id="4" creationId="{00000000-0000-0000-0000-000000000000}"/>
          </ac:picMkLst>
        </pc:picChg>
      </pc:sldChg>
      <pc:sldChg chg="addSp delSp modSp add mod">
        <pc:chgData name="viswavardhanreddy karna" userId="5a390ab63fad983c" providerId="LiveId" clId="{3D92EC0B-C5E1-4B15-84D7-DD9467CAC83C}" dt="2024-05-26T14:57:41.816" v="4623" actId="207"/>
        <pc:sldMkLst>
          <pc:docMk/>
          <pc:sldMk cId="3035367255" sldId="725"/>
        </pc:sldMkLst>
        <pc:spChg chg="mod">
          <ac:chgData name="viswavardhanreddy karna" userId="5a390ab63fad983c" providerId="LiveId" clId="{3D92EC0B-C5E1-4B15-84D7-DD9467CAC83C}" dt="2024-05-26T14:57:41.816" v="4623" actId="207"/>
          <ac:spMkLst>
            <pc:docMk/>
            <pc:sldMk cId="3035367255" sldId="725"/>
            <ac:spMk id="6147" creationId="{00000000-0000-0000-0000-000000000000}"/>
          </ac:spMkLst>
        </pc:spChg>
        <pc:picChg chg="add mod">
          <ac:chgData name="viswavardhanreddy karna" userId="5a390ab63fad983c" providerId="LiveId" clId="{3D92EC0B-C5E1-4B15-84D7-DD9467CAC83C}" dt="2024-05-26T14:55:23.958" v="4602" actId="1076"/>
          <ac:picMkLst>
            <pc:docMk/>
            <pc:sldMk cId="3035367255" sldId="725"/>
            <ac:picMk id="2" creationId="{EF718FA1-4540-7469-4FA0-B1087B01588C}"/>
          </ac:picMkLst>
        </pc:picChg>
        <pc:picChg chg="del">
          <ac:chgData name="viswavardhanreddy karna" userId="5a390ab63fad983c" providerId="LiveId" clId="{3D92EC0B-C5E1-4B15-84D7-DD9467CAC83C}" dt="2024-05-26T14:55:08.365" v="4598" actId="478"/>
          <ac:picMkLst>
            <pc:docMk/>
            <pc:sldMk cId="3035367255" sldId="725"/>
            <ac:picMk id="4" creationId="{00000000-0000-0000-0000-000000000000}"/>
          </ac:picMkLst>
        </pc:picChg>
      </pc:sldChg>
      <pc:sldChg chg="addSp delSp modSp add mod">
        <pc:chgData name="viswavardhanreddy karna" userId="5a390ab63fad983c" providerId="LiveId" clId="{3D92EC0B-C5E1-4B15-84D7-DD9467CAC83C}" dt="2024-05-26T15:00:17.101" v="4639" actId="207"/>
        <pc:sldMkLst>
          <pc:docMk/>
          <pc:sldMk cId="2781167369" sldId="726"/>
        </pc:sldMkLst>
        <pc:spChg chg="add mod">
          <ac:chgData name="viswavardhanreddy karna" userId="5a390ab63fad983c" providerId="LiveId" clId="{3D92EC0B-C5E1-4B15-84D7-DD9467CAC83C}" dt="2024-05-26T15:00:17.101" v="4639" actId="207"/>
          <ac:spMkLst>
            <pc:docMk/>
            <pc:sldMk cId="2781167369" sldId="726"/>
            <ac:spMk id="6" creationId="{78BDA1AA-FC8C-F804-B814-64E721741D94}"/>
          </ac:spMkLst>
        </pc:spChg>
        <pc:spChg chg="mod">
          <ac:chgData name="viswavardhanreddy karna" userId="5a390ab63fad983c" providerId="LiveId" clId="{3D92EC0B-C5E1-4B15-84D7-DD9467CAC83C}" dt="2024-05-26T14:58:46.100" v="4627" actId="20577"/>
          <ac:spMkLst>
            <pc:docMk/>
            <pc:sldMk cId="2781167369" sldId="726"/>
            <ac:spMk id="6147" creationId="{00000000-0000-0000-0000-000000000000}"/>
          </ac:spMkLst>
        </pc:spChg>
        <pc:picChg chg="del">
          <ac:chgData name="viswavardhanreddy karna" userId="5a390ab63fad983c" providerId="LiveId" clId="{3D92EC0B-C5E1-4B15-84D7-DD9467CAC83C}" dt="2024-05-26T14:57:12.158" v="4617" actId="478"/>
          <ac:picMkLst>
            <pc:docMk/>
            <pc:sldMk cId="2781167369" sldId="726"/>
            <ac:picMk id="2" creationId="{EF718FA1-4540-7469-4FA0-B1087B01588C}"/>
          </ac:picMkLst>
        </pc:picChg>
        <pc:picChg chg="add mod">
          <ac:chgData name="viswavardhanreddy karna" userId="5a390ab63fad983c" providerId="LiveId" clId="{3D92EC0B-C5E1-4B15-84D7-DD9467CAC83C}" dt="2024-05-26T14:59:12.478" v="4631" actId="1076"/>
          <ac:picMkLst>
            <pc:docMk/>
            <pc:sldMk cId="2781167369" sldId="726"/>
            <ac:picMk id="4" creationId="{312130BB-6152-E9BE-D814-6B751DD8E974}"/>
          </ac:picMkLst>
        </pc:picChg>
      </pc:sldChg>
      <pc:sldChg chg="addSp delSp modSp add mod">
        <pc:chgData name="viswavardhanreddy karna" userId="5a390ab63fad983c" providerId="LiveId" clId="{3D92EC0B-C5E1-4B15-84D7-DD9467CAC83C}" dt="2024-05-26T15:05:47.706" v="4668" actId="1076"/>
        <pc:sldMkLst>
          <pc:docMk/>
          <pc:sldMk cId="1720000057" sldId="727"/>
        </pc:sldMkLst>
        <pc:spChg chg="del">
          <ac:chgData name="viswavardhanreddy karna" userId="5a390ab63fad983c" providerId="LiveId" clId="{3D92EC0B-C5E1-4B15-84D7-DD9467CAC83C}" dt="2024-05-26T15:00:51.998" v="4643" actId="478"/>
          <ac:spMkLst>
            <pc:docMk/>
            <pc:sldMk cId="1720000057" sldId="727"/>
            <ac:spMk id="6" creationId="{78BDA1AA-FC8C-F804-B814-64E721741D94}"/>
          </ac:spMkLst>
        </pc:spChg>
        <pc:spChg chg="mod">
          <ac:chgData name="viswavardhanreddy karna" userId="5a390ab63fad983c" providerId="LiveId" clId="{3D92EC0B-C5E1-4B15-84D7-DD9467CAC83C}" dt="2024-05-26T15:01:43.845" v="4665" actId="207"/>
          <ac:spMkLst>
            <pc:docMk/>
            <pc:sldMk cId="1720000057" sldId="727"/>
            <ac:spMk id="6147" creationId="{00000000-0000-0000-0000-000000000000}"/>
          </ac:spMkLst>
        </pc:spChg>
        <pc:picChg chg="add mod">
          <ac:chgData name="viswavardhanreddy karna" userId="5a390ab63fad983c" providerId="LiveId" clId="{3D92EC0B-C5E1-4B15-84D7-DD9467CAC83C}" dt="2024-05-26T15:05:47.706" v="4668" actId="1076"/>
          <ac:picMkLst>
            <pc:docMk/>
            <pc:sldMk cId="1720000057" sldId="727"/>
            <ac:picMk id="3" creationId="{2EFA39F9-66B2-39B1-84BE-C2291EB14598}"/>
          </ac:picMkLst>
        </pc:picChg>
        <pc:picChg chg="del">
          <ac:chgData name="viswavardhanreddy karna" userId="5a390ab63fad983c" providerId="LiveId" clId="{3D92EC0B-C5E1-4B15-84D7-DD9467CAC83C}" dt="2024-05-26T15:00:45.501" v="4641" actId="478"/>
          <ac:picMkLst>
            <pc:docMk/>
            <pc:sldMk cId="1720000057" sldId="727"/>
            <ac:picMk id="4" creationId="{312130BB-6152-E9BE-D814-6B751DD8E974}"/>
          </ac:picMkLst>
        </pc:picChg>
      </pc:sldChg>
      <pc:sldChg chg="delSp modSp add mod">
        <pc:chgData name="viswavardhanreddy karna" userId="5a390ab63fad983c" providerId="LiveId" clId="{3D92EC0B-C5E1-4B15-84D7-DD9467CAC83C}" dt="2024-05-26T15:07:05.877" v="4679" actId="20577"/>
        <pc:sldMkLst>
          <pc:docMk/>
          <pc:sldMk cId="3653885870" sldId="728"/>
        </pc:sldMkLst>
        <pc:spChg chg="mod">
          <ac:chgData name="viswavardhanreddy karna" userId="5a390ab63fad983c" providerId="LiveId" clId="{3D92EC0B-C5E1-4B15-84D7-DD9467CAC83C}" dt="2024-05-26T15:07:05.877" v="4679" actId="20577"/>
          <ac:spMkLst>
            <pc:docMk/>
            <pc:sldMk cId="3653885870" sldId="728"/>
            <ac:spMk id="6147" creationId="{00000000-0000-0000-0000-000000000000}"/>
          </ac:spMkLst>
        </pc:spChg>
        <pc:picChg chg="del">
          <ac:chgData name="viswavardhanreddy karna" userId="5a390ab63fad983c" providerId="LiveId" clId="{3D92EC0B-C5E1-4B15-84D7-DD9467CAC83C}" dt="2024-05-26T15:06:35.718" v="4670" actId="478"/>
          <ac:picMkLst>
            <pc:docMk/>
            <pc:sldMk cId="3653885870" sldId="728"/>
            <ac:picMk id="3" creationId="{2EFA39F9-66B2-39B1-84BE-C2291EB14598}"/>
          </ac:picMkLst>
        </pc:picChg>
      </pc:sldChg>
      <pc:sldChg chg="delSp modSp add mod">
        <pc:chgData name="viswavardhanreddy karna" userId="5a390ab63fad983c" providerId="LiveId" clId="{3D92EC0B-C5E1-4B15-84D7-DD9467CAC83C}" dt="2024-05-26T15:10:49.892" v="4690" actId="20577"/>
        <pc:sldMkLst>
          <pc:docMk/>
          <pc:sldMk cId="3555323970" sldId="729"/>
        </pc:sldMkLst>
        <pc:spChg chg="del">
          <ac:chgData name="viswavardhanreddy karna" userId="5a390ab63fad983c" providerId="LiveId" clId="{3D92EC0B-C5E1-4B15-84D7-DD9467CAC83C}" dt="2024-05-26T15:10:42.183" v="4686" actId="478"/>
          <ac:spMkLst>
            <pc:docMk/>
            <pc:sldMk cId="3555323970" sldId="729"/>
            <ac:spMk id="2" creationId="{CEF45A16-B940-DB00-0979-84AA3B741DE4}"/>
          </ac:spMkLst>
        </pc:spChg>
        <pc:spChg chg="del">
          <ac:chgData name="viswavardhanreddy karna" userId="5a390ab63fad983c" providerId="LiveId" clId="{3D92EC0B-C5E1-4B15-84D7-DD9467CAC83C}" dt="2024-05-26T15:10:41.193" v="4685" actId="478"/>
          <ac:spMkLst>
            <pc:docMk/>
            <pc:sldMk cId="3555323970" sldId="729"/>
            <ac:spMk id="3" creationId="{2A9E3B32-F7AC-C417-6ECD-5210E05CB63C}"/>
          </ac:spMkLst>
        </pc:spChg>
        <pc:spChg chg="mod">
          <ac:chgData name="viswavardhanreddy karna" userId="5a390ab63fad983c" providerId="LiveId" clId="{3D92EC0B-C5E1-4B15-84D7-DD9467CAC83C}" dt="2024-05-26T15:10:37.633" v="4681" actId="27636"/>
          <ac:spMkLst>
            <pc:docMk/>
            <pc:sldMk cId="3555323970" sldId="729"/>
            <ac:spMk id="6146" creationId="{00000000-0000-0000-0000-000000000000}"/>
          </ac:spMkLst>
        </pc:spChg>
        <pc:spChg chg="mod">
          <ac:chgData name="viswavardhanreddy karna" userId="5a390ab63fad983c" providerId="LiveId" clId="{3D92EC0B-C5E1-4B15-84D7-DD9467CAC83C}" dt="2024-05-26T15:10:49.892" v="4690" actId="20577"/>
          <ac:spMkLst>
            <pc:docMk/>
            <pc:sldMk cId="3555323970" sldId="729"/>
            <ac:spMk id="6147" creationId="{00000000-0000-0000-0000-000000000000}"/>
          </ac:spMkLst>
        </pc:spChg>
      </pc:sldChg>
      <pc:sldChg chg="addSp delSp modSp add mod">
        <pc:chgData name="viswavardhanreddy karna" userId="5a390ab63fad983c" providerId="LiveId" clId="{3D92EC0B-C5E1-4B15-84D7-DD9467CAC83C}" dt="2024-05-26T15:11:19.774" v="4699" actId="123"/>
        <pc:sldMkLst>
          <pc:docMk/>
          <pc:sldMk cId="2210926945" sldId="730"/>
        </pc:sldMkLst>
        <pc:spChg chg="del">
          <ac:chgData name="viswavardhanreddy karna" userId="5a390ab63fad983c" providerId="LiveId" clId="{3D92EC0B-C5E1-4B15-84D7-DD9467CAC83C}" dt="2024-05-26T15:11:05.937" v="4694" actId="478"/>
          <ac:spMkLst>
            <pc:docMk/>
            <pc:sldMk cId="2210926945" sldId="730"/>
            <ac:spMk id="2" creationId="{CEF45A16-B940-DB00-0979-84AA3B741DE4}"/>
          </ac:spMkLst>
        </pc:spChg>
        <pc:spChg chg="del">
          <ac:chgData name="viswavardhanreddy karna" userId="5a390ab63fad983c" providerId="LiveId" clId="{3D92EC0B-C5E1-4B15-84D7-DD9467CAC83C}" dt="2024-05-26T15:11:01.788" v="4691" actId="478"/>
          <ac:spMkLst>
            <pc:docMk/>
            <pc:sldMk cId="2210926945" sldId="730"/>
            <ac:spMk id="3" creationId="{2A9E3B32-F7AC-C417-6ECD-5210E05CB63C}"/>
          </ac:spMkLst>
        </pc:spChg>
        <pc:spChg chg="mod">
          <ac:chgData name="viswavardhanreddy karna" userId="5a390ab63fad983c" providerId="LiveId" clId="{3D92EC0B-C5E1-4B15-84D7-DD9467CAC83C}" dt="2024-05-26T15:10:37.633" v="4682" actId="27636"/>
          <ac:spMkLst>
            <pc:docMk/>
            <pc:sldMk cId="2210926945" sldId="730"/>
            <ac:spMk id="6146" creationId="{00000000-0000-0000-0000-000000000000}"/>
          </ac:spMkLst>
        </pc:spChg>
        <pc:spChg chg="mod">
          <ac:chgData name="viswavardhanreddy karna" userId="5a390ab63fad983c" providerId="LiveId" clId="{3D92EC0B-C5E1-4B15-84D7-DD9467CAC83C}" dt="2024-05-26T15:11:19.774" v="4699" actId="123"/>
          <ac:spMkLst>
            <pc:docMk/>
            <pc:sldMk cId="2210926945" sldId="730"/>
            <ac:spMk id="6147" creationId="{00000000-0000-0000-0000-000000000000}"/>
          </ac:spMkLst>
        </pc:spChg>
        <pc:graphicFrameChg chg="add del">
          <ac:chgData name="viswavardhanreddy karna" userId="5a390ab63fad983c" providerId="LiveId" clId="{3D92EC0B-C5E1-4B15-84D7-DD9467CAC83C}" dt="2024-05-26T15:11:04.453" v="4693" actId="478"/>
          <ac:graphicFrameMkLst>
            <pc:docMk/>
            <pc:sldMk cId="2210926945" sldId="730"/>
            <ac:graphicFrameMk id="6" creationId="{00000000-0000-0000-0000-000000000000}"/>
          </ac:graphicFrameMkLst>
        </pc:graphicFrameChg>
      </pc:sldChg>
      <pc:sldChg chg="delSp modSp add mod">
        <pc:chgData name="viswavardhanreddy karna" userId="5a390ab63fad983c" providerId="LiveId" clId="{3D92EC0B-C5E1-4B15-84D7-DD9467CAC83C}" dt="2024-05-26T15:11:54.855" v="4704" actId="20577"/>
        <pc:sldMkLst>
          <pc:docMk/>
          <pc:sldMk cId="836353330" sldId="731"/>
        </pc:sldMkLst>
        <pc:spChg chg="del">
          <ac:chgData name="viswavardhanreddy karna" userId="5a390ab63fad983c" providerId="LiveId" clId="{3D92EC0B-C5E1-4B15-84D7-DD9467CAC83C}" dt="2024-05-26T15:11:46.231" v="4701" actId="478"/>
          <ac:spMkLst>
            <pc:docMk/>
            <pc:sldMk cId="836353330" sldId="731"/>
            <ac:spMk id="2" creationId="{CEF45A16-B940-DB00-0979-84AA3B741DE4}"/>
          </ac:spMkLst>
        </pc:spChg>
        <pc:spChg chg="del">
          <ac:chgData name="viswavardhanreddy karna" userId="5a390ab63fad983c" providerId="LiveId" clId="{3D92EC0B-C5E1-4B15-84D7-DD9467CAC83C}" dt="2024-05-26T15:11:45.442" v="4700" actId="478"/>
          <ac:spMkLst>
            <pc:docMk/>
            <pc:sldMk cId="836353330" sldId="731"/>
            <ac:spMk id="3" creationId="{2A9E3B32-F7AC-C417-6ECD-5210E05CB63C}"/>
          </ac:spMkLst>
        </pc:spChg>
        <pc:spChg chg="mod">
          <ac:chgData name="viswavardhanreddy karna" userId="5a390ab63fad983c" providerId="LiveId" clId="{3D92EC0B-C5E1-4B15-84D7-DD9467CAC83C}" dt="2024-05-26T15:10:37.649" v="4683" actId="27636"/>
          <ac:spMkLst>
            <pc:docMk/>
            <pc:sldMk cId="836353330" sldId="731"/>
            <ac:spMk id="6146" creationId="{00000000-0000-0000-0000-000000000000}"/>
          </ac:spMkLst>
        </pc:spChg>
        <pc:spChg chg="mod">
          <ac:chgData name="viswavardhanreddy karna" userId="5a390ab63fad983c" providerId="LiveId" clId="{3D92EC0B-C5E1-4B15-84D7-DD9467CAC83C}" dt="2024-05-26T15:11:54.855" v="4704" actId="20577"/>
          <ac:spMkLst>
            <pc:docMk/>
            <pc:sldMk cId="836353330" sldId="731"/>
            <ac:spMk id="6147" creationId="{00000000-0000-0000-0000-000000000000}"/>
          </ac:spMkLst>
        </pc:spChg>
      </pc:sldChg>
      <pc:sldChg chg="delSp modSp add mod">
        <pc:chgData name="viswavardhanreddy karna" userId="5a390ab63fad983c" providerId="LiveId" clId="{3D92EC0B-C5E1-4B15-84D7-DD9467CAC83C}" dt="2024-05-26T15:12:21.965" v="4708" actId="14100"/>
        <pc:sldMkLst>
          <pc:docMk/>
          <pc:sldMk cId="59583997" sldId="732"/>
        </pc:sldMkLst>
        <pc:spChg chg="del">
          <ac:chgData name="viswavardhanreddy karna" userId="5a390ab63fad983c" providerId="LiveId" clId="{3D92EC0B-C5E1-4B15-84D7-DD9467CAC83C}" dt="2024-05-26T15:12:17.069" v="4706" actId="478"/>
          <ac:spMkLst>
            <pc:docMk/>
            <pc:sldMk cId="59583997" sldId="732"/>
            <ac:spMk id="2" creationId="{CEF45A16-B940-DB00-0979-84AA3B741DE4}"/>
          </ac:spMkLst>
        </pc:spChg>
        <pc:spChg chg="del">
          <ac:chgData name="viswavardhanreddy karna" userId="5a390ab63fad983c" providerId="LiveId" clId="{3D92EC0B-C5E1-4B15-84D7-DD9467CAC83C}" dt="2024-05-26T15:12:16.437" v="4705" actId="478"/>
          <ac:spMkLst>
            <pc:docMk/>
            <pc:sldMk cId="59583997" sldId="732"/>
            <ac:spMk id="3" creationId="{2A9E3B32-F7AC-C417-6ECD-5210E05CB63C}"/>
          </ac:spMkLst>
        </pc:spChg>
        <pc:spChg chg="mod">
          <ac:chgData name="viswavardhanreddy karna" userId="5a390ab63fad983c" providerId="LiveId" clId="{3D92EC0B-C5E1-4B15-84D7-DD9467CAC83C}" dt="2024-05-26T15:10:37.649" v="4684" actId="27636"/>
          <ac:spMkLst>
            <pc:docMk/>
            <pc:sldMk cId="59583997" sldId="732"/>
            <ac:spMk id="6146" creationId="{00000000-0000-0000-0000-000000000000}"/>
          </ac:spMkLst>
        </pc:spChg>
        <pc:spChg chg="mod">
          <ac:chgData name="viswavardhanreddy karna" userId="5a390ab63fad983c" providerId="LiveId" clId="{3D92EC0B-C5E1-4B15-84D7-DD9467CAC83C}" dt="2024-05-26T15:12:21.965" v="4708" actId="14100"/>
          <ac:spMkLst>
            <pc:docMk/>
            <pc:sldMk cId="59583997" sldId="732"/>
            <ac:spMk id="6147" creationId="{00000000-0000-0000-0000-000000000000}"/>
          </ac:spMkLst>
        </pc:spChg>
      </pc:sldChg>
      <pc:sldChg chg="new del">
        <pc:chgData name="viswavardhanreddy karna" userId="5a390ab63fad983c" providerId="LiveId" clId="{3D92EC0B-C5E1-4B15-84D7-DD9467CAC83C}" dt="2024-05-26T16:37:23.546" v="4793" actId="47"/>
        <pc:sldMkLst>
          <pc:docMk/>
          <pc:sldMk cId="1636623092" sldId="733"/>
        </pc:sldMkLst>
      </pc:sldChg>
      <pc:sldChg chg="delSp modSp add mod">
        <pc:chgData name="viswavardhanreddy karna" userId="5a390ab63fad983c" providerId="LiveId" clId="{3D92EC0B-C5E1-4B15-84D7-DD9467CAC83C}" dt="2024-06-24T06:48:11.015" v="6026" actId="1076"/>
        <pc:sldMkLst>
          <pc:docMk/>
          <pc:sldMk cId="2350673037" sldId="733"/>
        </pc:sldMkLst>
        <pc:spChg chg="del mod">
          <ac:chgData name="viswavardhanreddy karna" userId="5a390ab63fad983c" providerId="LiveId" clId="{3D92EC0B-C5E1-4B15-84D7-DD9467CAC83C}" dt="2024-05-26T16:38:26.192" v="4808" actId="478"/>
          <ac:spMkLst>
            <pc:docMk/>
            <pc:sldMk cId="2350673037" sldId="733"/>
            <ac:spMk id="267" creationId="{00000000-0000-0000-0000-000000000000}"/>
          </ac:spMkLst>
        </pc:spChg>
        <pc:picChg chg="mod">
          <ac:chgData name="viswavardhanreddy karna" userId="5a390ab63fad983c" providerId="LiveId" clId="{3D92EC0B-C5E1-4B15-84D7-DD9467CAC83C}" dt="2024-06-24T06:48:11.015" v="6026" actId="1076"/>
          <ac:picMkLst>
            <pc:docMk/>
            <pc:sldMk cId="2350673037" sldId="733"/>
            <ac:picMk id="3" creationId="{D8410859-7753-E644-128E-080653022E7B}"/>
          </ac:picMkLst>
        </pc:picChg>
        <pc:picChg chg="mod">
          <ac:chgData name="viswavardhanreddy karna" userId="5a390ab63fad983c" providerId="LiveId" clId="{3D92EC0B-C5E1-4B15-84D7-DD9467CAC83C}" dt="2024-05-26T16:38:36.339" v="4810" actId="1076"/>
          <ac:picMkLst>
            <pc:docMk/>
            <pc:sldMk cId="2350673037" sldId="733"/>
            <ac:picMk id="5" creationId="{E40240A7-EEFE-811D-9578-AD526B8DA15A}"/>
          </ac:picMkLst>
        </pc:picChg>
      </pc:sldChg>
      <pc:sldChg chg="modSp new mod">
        <pc:chgData name="viswavardhanreddy karna" userId="5a390ab63fad983c" providerId="LiveId" clId="{3D92EC0B-C5E1-4B15-84D7-DD9467CAC83C}" dt="2024-05-28T01:54:05.478" v="4962" actId="120"/>
        <pc:sldMkLst>
          <pc:docMk/>
          <pc:sldMk cId="1590171511" sldId="734"/>
        </pc:sldMkLst>
        <pc:spChg chg="mod">
          <ac:chgData name="viswavardhanreddy karna" userId="5a390ab63fad983c" providerId="LiveId" clId="{3D92EC0B-C5E1-4B15-84D7-DD9467CAC83C}" dt="2024-05-28T01:54:05.478" v="4962" actId="120"/>
          <ac:spMkLst>
            <pc:docMk/>
            <pc:sldMk cId="1590171511" sldId="734"/>
            <ac:spMk id="2" creationId="{80961462-B259-5597-A869-A0D077FDD252}"/>
          </ac:spMkLst>
        </pc:spChg>
      </pc:sldChg>
      <pc:sldChg chg="add">
        <pc:chgData name="viswavardhanreddy karna" userId="5a390ab63fad983c" providerId="LiveId" clId="{3D92EC0B-C5E1-4B15-84D7-DD9467CAC83C}" dt="2024-06-23T06:26:11.740" v="4965" actId="2890"/>
        <pc:sldMkLst>
          <pc:docMk/>
          <pc:sldMk cId="3309474175" sldId="735"/>
        </pc:sldMkLst>
      </pc:sldChg>
      <pc:sldChg chg="modSp add mod">
        <pc:chgData name="viswavardhanreddy karna" userId="5a390ab63fad983c" providerId="LiveId" clId="{3D92EC0B-C5E1-4B15-84D7-DD9467CAC83C}" dt="2024-06-23T07:11:03.007" v="5845" actId="27636"/>
        <pc:sldMkLst>
          <pc:docMk/>
          <pc:sldMk cId="1326656897" sldId="736"/>
        </pc:sldMkLst>
        <pc:spChg chg="mod">
          <ac:chgData name="viswavardhanreddy karna" userId="5a390ab63fad983c" providerId="LiveId" clId="{3D92EC0B-C5E1-4B15-84D7-DD9467CAC83C}" dt="2024-06-23T06:45:19.616" v="5718" actId="14100"/>
          <ac:spMkLst>
            <pc:docMk/>
            <pc:sldMk cId="1326656897" sldId="736"/>
            <ac:spMk id="6146" creationId="{00000000-0000-0000-0000-000000000000}"/>
          </ac:spMkLst>
        </pc:spChg>
        <pc:spChg chg="mod">
          <ac:chgData name="viswavardhanreddy karna" userId="5a390ab63fad983c" providerId="LiveId" clId="{3D92EC0B-C5E1-4B15-84D7-DD9467CAC83C}" dt="2024-06-23T07:11:03.007" v="5845" actId="27636"/>
          <ac:spMkLst>
            <pc:docMk/>
            <pc:sldMk cId="1326656897" sldId="736"/>
            <ac:spMk id="6147" creationId="{00000000-0000-0000-0000-000000000000}"/>
          </ac:spMkLst>
        </pc:spChg>
      </pc:sldChg>
      <pc:sldChg chg="addSp delSp modSp add mod ord">
        <pc:chgData name="viswavardhanreddy karna" userId="5a390ab63fad983c" providerId="LiveId" clId="{3D92EC0B-C5E1-4B15-84D7-DD9467CAC83C}" dt="2024-06-23T07:12:30.871" v="5857"/>
        <pc:sldMkLst>
          <pc:docMk/>
          <pc:sldMk cId="3409476836" sldId="737"/>
        </pc:sldMkLst>
        <pc:spChg chg="add mod">
          <ac:chgData name="viswavardhanreddy karna" userId="5a390ab63fad983c" providerId="LiveId" clId="{3D92EC0B-C5E1-4B15-84D7-DD9467CAC83C}" dt="2024-06-23T07:11:49.894" v="5855" actId="20577"/>
          <ac:spMkLst>
            <pc:docMk/>
            <pc:sldMk cId="3409476836" sldId="737"/>
            <ac:spMk id="2" creationId="{0D588B3D-C2FE-EB09-DF17-61BFDB15BB70}"/>
          </ac:spMkLst>
        </pc:spChg>
        <pc:spChg chg="del mod">
          <ac:chgData name="viswavardhanreddy karna" userId="5a390ab63fad983c" providerId="LiveId" clId="{3D92EC0B-C5E1-4B15-84D7-DD9467CAC83C}" dt="2024-06-23T07:11:29.852" v="5849"/>
          <ac:spMkLst>
            <pc:docMk/>
            <pc:sldMk cId="3409476836" sldId="737"/>
            <ac:spMk id="6147" creationId="{00000000-0000-0000-0000-000000000000}"/>
          </ac:spMkLst>
        </pc:spChg>
      </pc:sldChg>
      <pc:sldChg chg="addSp delSp modSp add mod">
        <pc:chgData name="viswavardhanreddy karna" userId="5a390ab63fad983c" providerId="LiveId" clId="{3D92EC0B-C5E1-4B15-84D7-DD9467CAC83C}" dt="2024-06-23T07:17:54.430" v="5923" actId="1076"/>
        <pc:sldMkLst>
          <pc:docMk/>
          <pc:sldMk cId="43481666" sldId="738"/>
        </pc:sldMkLst>
        <pc:spChg chg="add mod">
          <ac:chgData name="viswavardhanreddy karna" userId="5a390ab63fad983c" providerId="LiveId" clId="{3D92EC0B-C5E1-4B15-84D7-DD9467CAC83C}" dt="2024-06-23T07:17:45.020" v="5922" actId="14100"/>
          <ac:spMkLst>
            <pc:docMk/>
            <pc:sldMk cId="43481666" sldId="738"/>
            <ac:spMk id="2" creationId="{664891D0-FE06-9453-6666-49FBA0C0A297}"/>
          </ac:spMkLst>
        </pc:spChg>
        <pc:spChg chg="mod">
          <ac:chgData name="viswavardhanreddy karna" userId="5a390ab63fad983c" providerId="LiveId" clId="{3D92EC0B-C5E1-4B15-84D7-DD9467CAC83C}" dt="2024-06-23T07:17:54.430" v="5923" actId="1076"/>
          <ac:spMkLst>
            <pc:docMk/>
            <pc:sldMk cId="43481666" sldId="738"/>
            <ac:spMk id="6146" creationId="{00000000-0000-0000-0000-000000000000}"/>
          </ac:spMkLst>
        </pc:spChg>
        <pc:spChg chg="del mod">
          <ac:chgData name="viswavardhanreddy karna" userId="5a390ab63fad983c" providerId="LiveId" clId="{3D92EC0B-C5E1-4B15-84D7-DD9467CAC83C}" dt="2024-06-23T07:12:49.204" v="5861"/>
          <ac:spMkLst>
            <pc:docMk/>
            <pc:sldMk cId="43481666" sldId="738"/>
            <ac:spMk id="6147" creationId="{00000000-0000-0000-0000-000000000000}"/>
          </ac:spMkLst>
        </pc:spChg>
      </pc:sldChg>
      <pc:sldChg chg="addSp delSp modSp add mod">
        <pc:chgData name="viswavardhanreddy karna" userId="5a390ab63fad983c" providerId="LiveId" clId="{3D92EC0B-C5E1-4B15-84D7-DD9467CAC83C}" dt="2024-06-23T07:42:21.337" v="5951" actId="1076"/>
        <pc:sldMkLst>
          <pc:docMk/>
          <pc:sldMk cId="317901288" sldId="739"/>
        </pc:sldMkLst>
        <pc:spChg chg="mod">
          <ac:chgData name="viswavardhanreddy karna" userId="5a390ab63fad983c" providerId="LiveId" clId="{3D92EC0B-C5E1-4B15-84D7-DD9467CAC83C}" dt="2024-06-23T07:40:03.123" v="5944"/>
          <ac:spMkLst>
            <pc:docMk/>
            <pc:sldMk cId="317901288" sldId="739"/>
            <ac:spMk id="6147" creationId="{00000000-0000-0000-0000-000000000000}"/>
          </ac:spMkLst>
        </pc:spChg>
        <pc:picChg chg="add del mod">
          <ac:chgData name="viswavardhanreddy karna" userId="5a390ab63fad983c" providerId="LiveId" clId="{3D92EC0B-C5E1-4B15-84D7-DD9467CAC83C}" dt="2024-06-23T07:41:58.566" v="5947" actId="478"/>
          <ac:picMkLst>
            <pc:docMk/>
            <pc:sldMk cId="317901288" sldId="739"/>
            <ac:picMk id="3" creationId="{1202D4F7-7E76-7EF5-6467-0D1437211FD0}"/>
          </ac:picMkLst>
        </pc:picChg>
        <pc:picChg chg="add mod">
          <ac:chgData name="viswavardhanreddy karna" userId="5a390ab63fad983c" providerId="LiveId" clId="{3D92EC0B-C5E1-4B15-84D7-DD9467CAC83C}" dt="2024-06-23T07:42:21.337" v="5951" actId="1076"/>
          <ac:picMkLst>
            <pc:docMk/>
            <pc:sldMk cId="317901288" sldId="739"/>
            <ac:picMk id="5" creationId="{9CAC90F6-59BE-A410-3CC3-C9BD4B0F6649}"/>
          </ac:picMkLst>
        </pc:picChg>
      </pc:sldChg>
      <pc:sldChg chg="delSp modSp add del mod">
        <pc:chgData name="viswavardhanreddy karna" userId="5a390ab63fad983c" providerId="LiveId" clId="{3D92EC0B-C5E1-4B15-84D7-DD9467CAC83C}" dt="2024-06-23T07:18:14.343" v="5927" actId="47"/>
        <pc:sldMkLst>
          <pc:docMk/>
          <pc:sldMk cId="1938745176" sldId="739"/>
        </pc:sldMkLst>
        <pc:spChg chg="del mod">
          <ac:chgData name="viswavardhanreddy karna" userId="5a390ab63fad983c" providerId="LiveId" clId="{3D92EC0B-C5E1-4B15-84D7-DD9467CAC83C}" dt="2024-06-23T07:18:11.984" v="5926" actId="478"/>
          <ac:spMkLst>
            <pc:docMk/>
            <pc:sldMk cId="1938745176" sldId="739"/>
            <ac:spMk id="2" creationId="{664891D0-FE06-9453-6666-49FBA0C0A297}"/>
          </ac:spMkLst>
        </pc:spChg>
      </pc:sldChg>
      <pc:sldChg chg="delSp modSp add del mod">
        <pc:chgData name="viswavardhanreddy karna" userId="5a390ab63fad983c" providerId="LiveId" clId="{3D92EC0B-C5E1-4B15-84D7-DD9467CAC83C}" dt="2024-06-23T07:18:27.210" v="5931" actId="47"/>
        <pc:sldMkLst>
          <pc:docMk/>
          <pc:sldMk cId="4177352010" sldId="739"/>
        </pc:sldMkLst>
        <pc:spChg chg="del mod">
          <ac:chgData name="viswavardhanreddy karna" userId="5a390ab63fad983c" providerId="LiveId" clId="{3D92EC0B-C5E1-4B15-84D7-DD9467CAC83C}" dt="2024-06-23T07:18:25.316" v="5930" actId="478"/>
          <ac:spMkLst>
            <pc:docMk/>
            <pc:sldMk cId="4177352010" sldId="739"/>
            <ac:spMk id="2" creationId="{0D588B3D-C2FE-EB09-DF17-61BFDB15BB70}"/>
          </ac:spMkLst>
        </pc:spChg>
      </pc:sldChg>
      <pc:sldChg chg="modSp add mod">
        <pc:chgData name="viswavardhanreddy karna" userId="5a390ab63fad983c" providerId="LiveId" clId="{3D92EC0B-C5E1-4B15-84D7-DD9467CAC83C}" dt="2024-06-23T10:55:04.539" v="5965" actId="15"/>
        <pc:sldMkLst>
          <pc:docMk/>
          <pc:sldMk cId="3637660924" sldId="740"/>
        </pc:sldMkLst>
        <pc:spChg chg="mod">
          <ac:chgData name="viswavardhanreddy karna" userId="5a390ab63fad983c" providerId="LiveId" clId="{3D92EC0B-C5E1-4B15-84D7-DD9467CAC83C}" dt="2024-06-23T10:55:04.539" v="5965" actId="15"/>
          <ac:spMkLst>
            <pc:docMk/>
            <pc:sldMk cId="3637660924" sldId="740"/>
            <ac:spMk id="267" creationId="{00000000-0000-0000-0000-000000000000}"/>
          </ac:spMkLst>
        </pc:spChg>
      </pc:sldChg>
      <pc:sldChg chg="delSp add mod">
        <pc:chgData name="viswavardhanreddy karna" userId="5a390ab63fad983c" providerId="LiveId" clId="{3D92EC0B-C5E1-4B15-84D7-DD9467CAC83C}" dt="2024-06-23T13:49:29.423" v="5990" actId="478"/>
        <pc:sldMkLst>
          <pc:docMk/>
          <pc:sldMk cId="4281935224" sldId="741"/>
        </pc:sldMkLst>
        <pc:spChg chg="del">
          <ac:chgData name="viswavardhanreddy karna" userId="5a390ab63fad983c" providerId="LiveId" clId="{3D92EC0B-C5E1-4B15-84D7-DD9467CAC83C}" dt="2024-06-23T13:49:29.423" v="5990" actId="478"/>
          <ac:spMkLst>
            <pc:docMk/>
            <pc:sldMk cId="4281935224" sldId="741"/>
            <ac:spMk id="3" creationId="{A742EC39-F136-760F-E234-BC11904BFF83}"/>
          </ac:spMkLst>
        </pc:spChg>
        <pc:spChg chg="del">
          <ac:chgData name="viswavardhanreddy karna" userId="5a390ab63fad983c" providerId="LiveId" clId="{3D92EC0B-C5E1-4B15-84D7-DD9467CAC83C}" dt="2024-06-23T13:49:27.313" v="5989" actId="478"/>
          <ac:spMkLst>
            <pc:docMk/>
            <pc:sldMk cId="4281935224" sldId="741"/>
            <ac:spMk id="5" creationId="{8E76704C-2F0B-E2A1-6D7D-E4EEF4C6B824}"/>
          </ac:spMkLst>
        </pc:spChg>
      </pc:sldChg>
      <pc:sldChg chg="delSp modSp add mod">
        <pc:chgData name="viswavardhanreddy karna" userId="5a390ab63fad983c" providerId="LiveId" clId="{3D92EC0B-C5E1-4B15-84D7-DD9467CAC83C}" dt="2024-06-24T16:24:29.184" v="6054" actId="123"/>
        <pc:sldMkLst>
          <pc:docMk/>
          <pc:sldMk cId="2673240437" sldId="742"/>
        </pc:sldMkLst>
        <pc:spChg chg="mod">
          <ac:chgData name="viswavardhanreddy karna" userId="5a390ab63fad983c" providerId="LiveId" clId="{3D92EC0B-C5E1-4B15-84D7-DD9467CAC83C}" dt="2024-06-24T16:24:29.184" v="6054" actId="123"/>
          <ac:spMkLst>
            <pc:docMk/>
            <pc:sldMk cId="2673240437" sldId="742"/>
            <ac:spMk id="12" creationId="{2849807B-B26B-4849-790C-2E55B9E46AF0}"/>
          </ac:spMkLst>
        </pc:spChg>
        <pc:picChg chg="del">
          <ac:chgData name="viswavardhanreddy karna" userId="5a390ab63fad983c" providerId="LiveId" clId="{3D92EC0B-C5E1-4B15-84D7-DD9467CAC83C}" dt="2024-06-24T16:24:03.972" v="6045" actId="478"/>
          <ac:picMkLst>
            <pc:docMk/>
            <pc:sldMk cId="2673240437" sldId="742"/>
            <ac:picMk id="14" creationId="{8BAEB831-D1E8-23F4-AD9B-B56D037B81B6}"/>
          </ac:picMkLst>
        </pc:picChg>
        <pc:picChg chg="del">
          <ac:chgData name="viswavardhanreddy karna" userId="5a390ab63fad983c" providerId="LiveId" clId="{3D92EC0B-C5E1-4B15-84D7-DD9467CAC83C}" dt="2024-06-24T16:24:02.098" v="6044" actId="478"/>
          <ac:picMkLst>
            <pc:docMk/>
            <pc:sldMk cId="2673240437" sldId="742"/>
            <ac:picMk id="16" creationId="{2B722255-4B02-575F-4E21-EDBF6FABBF53}"/>
          </ac:picMkLst>
        </pc:picChg>
      </pc:sldChg>
      <pc:sldChg chg="modSp add mod">
        <pc:chgData name="viswavardhanreddy karna" userId="5a390ab63fad983c" providerId="LiveId" clId="{3D92EC0B-C5E1-4B15-84D7-DD9467CAC83C}" dt="2024-06-24T16:25:51.598" v="6075" actId="123"/>
        <pc:sldMkLst>
          <pc:docMk/>
          <pc:sldMk cId="4070319515" sldId="743"/>
        </pc:sldMkLst>
        <pc:spChg chg="mod">
          <ac:chgData name="viswavardhanreddy karna" userId="5a390ab63fad983c" providerId="LiveId" clId="{3D92EC0B-C5E1-4B15-84D7-DD9467CAC83C}" dt="2024-06-24T16:25:51.598" v="6075" actId="123"/>
          <ac:spMkLst>
            <pc:docMk/>
            <pc:sldMk cId="4070319515" sldId="743"/>
            <ac:spMk id="12" creationId="{2849807B-B26B-4849-790C-2E55B9E46AF0}"/>
          </ac:spMkLst>
        </pc:spChg>
      </pc:sldChg>
      <pc:sldChg chg="addSp delSp modSp add mod">
        <pc:chgData name="viswavardhanreddy karna" userId="5a390ab63fad983c" providerId="LiveId" clId="{3D92EC0B-C5E1-4B15-84D7-DD9467CAC83C}" dt="2024-06-24T16:27:10.045" v="6121" actId="14100"/>
        <pc:sldMkLst>
          <pc:docMk/>
          <pc:sldMk cId="3871136168" sldId="744"/>
        </pc:sldMkLst>
        <pc:spChg chg="mod">
          <ac:chgData name="viswavardhanreddy karna" userId="5a390ab63fad983c" providerId="LiveId" clId="{3D92EC0B-C5E1-4B15-84D7-DD9467CAC83C}" dt="2024-06-24T16:27:00.546" v="6117" actId="14100"/>
          <ac:spMkLst>
            <pc:docMk/>
            <pc:sldMk cId="3871136168" sldId="744"/>
            <ac:spMk id="5" creationId="{4B1DB7E8-80A0-BE2C-BEC1-2B5762988BE4}"/>
          </ac:spMkLst>
        </pc:spChg>
        <pc:spChg chg="del mod">
          <ac:chgData name="viswavardhanreddy karna" userId="5a390ab63fad983c" providerId="LiveId" clId="{3D92EC0B-C5E1-4B15-84D7-DD9467CAC83C}" dt="2024-06-24T16:26:45.409" v="6079" actId="478"/>
          <ac:spMkLst>
            <pc:docMk/>
            <pc:sldMk cId="3871136168" sldId="744"/>
            <ac:spMk id="6" creationId="{8E8DC8A3-3B0F-D8CE-DFB2-739ECD70F0FF}"/>
          </ac:spMkLst>
        </pc:spChg>
        <pc:picChg chg="add mod">
          <ac:chgData name="viswavardhanreddy karna" userId="5a390ab63fad983c" providerId="LiveId" clId="{3D92EC0B-C5E1-4B15-84D7-DD9467CAC83C}" dt="2024-06-24T16:27:10.045" v="6121" actId="14100"/>
          <ac:picMkLst>
            <pc:docMk/>
            <pc:sldMk cId="3871136168" sldId="744"/>
            <ac:picMk id="3" creationId="{1E0E8219-F7E0-8075-F48F-F6CFE602637E}"/>
          </ac:picMkLst>
        </pc:picChg>
        <pc:picChg chg="del">
          <ac:chgData name="viswavardhanreddy karna" userId="5a390ab63fad983c" providerId="LiveId" clId="{3D92EC0B-C5E1-4B15-84D7-DD9467CAC83C}" dt="2024-06-24T16:26:40.732" v="6077" actId="478"/>
          <ac:picMkLst>
            <pc:docMk/>
            <pc:sldMk cId="3871136168" sldId="744"/>
            <ac:picMk id="9" creationId="{6F4310C3-937F-A9DE-6FAA-48A6ADD6D566}"/>
          </ac:picMkLst>
        </pc:picChg>
      </pc:sldChg>
      <pc:sldChg chg="modSp add mod">
        <pc:chgData name="viswavardhanreddy karna" userId="5a390ab63fad983c" providerId="LiveId" clId="{3D92EC0B-C5E1-4B15-84D7-DD9467CAC83C}" dt="2024-06-24T16:59:49.724" v="6153" actId="20577"/>
        <pc:sldMkLst>
          <pc:docMk/>
          <pc:sldMk cId="1058668951" sldId="745"/>
        </pc:sldMkLst>
        <pc:spChg chg="mod">
          <ac:chgData name="viswavardhanreddy karna" userId="5a390ab63fad983c" providerId="LiveId" clId="{3D92EC0B-C5E1-4B15-84D7-DD9467CAC83C}" dt="2024-06-24T16:59:41.753" v="6132"/>
          <ac:spMkLst>
            <pc:docMk/>
            <pc:sldMk cId="1058668951" sldId="745"/>
            <ac:spMk id="12" creationId="{2849807B-B26B-4849-790C-2E55B9E46AF0}"/>
          </ac:spMkLst>
        </pc:spChg>
        <pc:spChg chg="mod">
          <ac:chgData name="viswavardhanreddy karna" userId="5a390ab63fad983c" providerId="LiveId" clId="{3D92EC0B-C5E1-4B15-84D7-DD9467CAC83C}" dt="2024-06-24T16:59:49.724" v="6153" actId="20577"/>
          <ac:spMkLst>
            <pc:docMk/>
            <pc:sldMk cId="1058668951" sldId="745"/>
            <ac:spMk id="17" creationId="{3F5BAB5E-CBD8-C928-9F29-1CF5724180CF}"/>
          </ac:spMkLst>
        </pc:spChg>
      </pc:sldChg>
      <pc:sldMasterChg chg="addSldLayout delSldLayout">
        <pc:chgData name="viswavardhanreddy karna" userId="5a390ab63fad983c" providerId="LiveId" clId="{3D92EC0B-C5E1-4B15-84D7-DD9467CAC83C}" dt="2024-05-26T16:37:23.546" v="4793" actId="47"/>
        <pc:sldMasterMkLst>
          <pc:docMk/>
          <pc:sldMasterMk cId="0" sldId="2147483658"/>
        </pc:sldMasterMkLst>
        <pc:sldLayoutChg chg="del">
          <pc:chgData name="viswavardhanreddy karna" userId="5a390ab63fad983c" providerId="LiveId" clId="{3D92EC0B-C5E1-4B15-84D7-DD9467CAC83C}" dt="2024-05-26T14:28:01.032" v="4452" actId="47"/>
          <pc:sldLayoutMkLst>
            <pc:docMk/>
            <pc:sldMasterMk cId="0" sldId="2147483658"/>
            <pc:sldLayoutMk cId="0" sldId="2147483649"/>
          </pc:sldLayoutMkLst>
        </pc:sldLayoutChg>
        <pc:sldLayoutChg chg="del">
          <pc:chgData name="viswavardhanreddy karna" userId="5a390ab63fad983c" providerId="LiveId" clId="{3D92EC0B-C5E1-4B15-84D7-DD9467CAC83C}" dt="2024-05-26T16:37:23.546" v="4793" actId="47"/>
          <pc:sldLayoutMkLst>
            <pc:docMk/>
            <pc:sldMasterMk cId="0" sldId="2147483658"/>
            <pc:sldLayoutMk cId="0" sldId="2147483650"/>
          </pc:sldLayoutMkLst>
        </pc:sldLayoutChg>
        <pc:sldLayoutChg chg="add del">
          <pc:chgData name="viswavardhanreddy karna" userId="5a390ab63fad983c" providerId="LiveId" clId="{3D92EC0B-C5E1-4B15-84D7-DD9467CAC83C}" dt="2024-05-26T14:28:07.026" v="4532" actId="47"/>
          <pc:sldLayoutMkLst>
            <pc:docMk/>
            <pc:sldMasterMk cId="0" sldId="2147483658"/>
            <pc:sldLayoutMk cId="0" sldId="2147483651"/>
          </pc:sldLayoutMkLst>
        </pc:sldLayoutChg>
        <pc:sldLayoutChg chg="add del">
          <pc:chgData name="viswavardhanreddy karna" userId="5a390ab63fad983c" providerId="LiveId" clId="{3D92EC0B-C5E1-4B15-84D7-DD9467CAC83C}" dt="2024-05-26T14:28:08.170" v="4537" actId="47"/>
          <pc:sldLayoutMkLst>
            <pc:docMk/>
            <pc:sldMasterMk cId="0" sldId="2147483658"/>
            <pc:sldLayoutMk cId="0" sldId="2147483657"/>
          </pc:sldLayoutMkLst>
        </pc:sldLayoutChg>
        <pc:sldLayoutChg chg="del">
          <pc:chgData name="viswavardhanreddy karna" userId="5a390ab63fad983c" providerId="LiveId" clId="{3D92EC0B-C5E1-4B15-84D7-DD9467CAC83C}" dt="2024-05-26T14:28:00.969" v="4450" actId="47"/>
          <pc:sldLayoutMkLst>
            <pc:docMk/>
            <pc:sldMasterMk cId="0" sldId="2147483658"/>
            <pc:sldLayoutMk cId="998026084" sldId="2147483660"/>
          </pc:sldLayoutMkLst>
        </pc:sldLayoutChg>
        <pc:sldLayoutChg chg="del">
          <pc:chgData name="viswavardhanreddy karna" userId="5a390ab63fad983c" providerId="LiveId" clId="{3D92EC0B-C5E1-4B15-84D7-DD9467CAC83C}" dt="2024-05-26T14:28:03.130" v="4491" actId="47"/>
          <pc:sldLayoutMkLst>
            <pc:docMk/>
            <pc:sldMasterMk cId="0" sldId="2147483658"/>
            <pc:sldLayoutMk cId="2761146648" sldId="2147483661"/>
          </pc:sldLayoutMkLst>
        </pc:sldLayoutChg>
        <pc:sldLayoutChg chg="del">
          <pc:chgData name="viswavardhanreddy karna" userId="5a390ab63fad983c" providerId="LiveId" clId="{3D92EC0B-C5E1-4B15-84D7-DD9467CAC83C}" dt="2024-05-26T14:28:01.788" v="4466" actId="47"/>
          <pc:sldLayoutMkLst>
            <pc:docMk/>
            <pc:sldMasterMk cId="0" sldId="2147483658"/>
            <pc:sldLayoutMk cId="2617003758" sldId="2147483662"/>
          </pc:sldLayoutMkLst>
        </pc:sldLayoutChg>
        <pc:sldLayoutChg chg="del">
          <pc:chgData name="viswavardhanreddy karna" userId="5a390ab63fad983c" providerId="LiveId" clId="{3D92EC0B-C5E1-4B15-84D7-DD9467CAC83C}" dt="2024-05-26T14:28:02.357" v="4475" actId="47"/>
          <pc:sldLayoutMkLst>
            <pc:docMk/>
            <pc:sldMasterMk cId="0" sldId="2147483658"/>
            <pc:sldLayoutMk cId="1156330557"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807898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e61688c5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be61688c5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bef66399c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bef66399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ef6639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ef6639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bef66399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bef66399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bef66399c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bef66399c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ef66399c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ef66399c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ef66399c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ef66399c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bef66399c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bef66399c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ef66399c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bef66399c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ef66399c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bef66399c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ef66399c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ef66399c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e61688c5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be61688c5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739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ef66399c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ef66399c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ef66399c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bef66399c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412750" y="700088"/>
            <a:ext cx="6189663" cy="3482975"/>
          </a:xfrm>
          <a:ln/>
        </p:spPr>
      </p:sp>
      <p:sp>
        <p:nvSpPr>
          <p:cNvPr id="26627" name="Rectangle 3"/>
          <p:cNvSpPr>
            <a:spLocks noGrp="1" noChangeArrowheads="1"/>
          </p:cNvSpPr>
          <p:nvPr>
            <p:ph type="body" idx="1"/>
          </p:nvPr>
        </p:nvSpPr>
        <p:spPr>
          <a:xfrm>
            <a:off x="934078" y="4416111"/>
            <a:ext cx="5142244" cy="4180819"/>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73" tIns="45781" rIns="91573" bIns="45781"/>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54270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ef66399c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bef66399c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ef66399c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bef66399c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ef66399c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ef66399c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ef66399c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bef66399c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033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870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e61688c5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be61688c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611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562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182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262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0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75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785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ef66399cd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ef66399c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51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412750" y="700088"/>
            <a:ext cx="6189663" cy="3482975"/>
          </a:xfrm>
          <a:ln/>
        </p:spPr>
      </p:sp>
      <p:sp>
        <p:nvSpPr>
          <p:cNvPr id="26627" name="Rectangle 3"/>
          <p:cNvSpPr>
            <a:spLocks noGrp="1" noChangeArrowheads="1"/>
          </p:cNvSpPr>
          <p:nvPr>
            <p:ph type="body" idx="1"/>
          </p:nvPr>
        </p:nvSpPr>
        <p:spPr>
          <a:xfrm>
            <a:off x="934078" y="4416111"/>
            <a:ext cx="5142244" cy="4180819"/>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73" tIns="45781" rIns="91573" bIns="45781"/>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9864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bef66399c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bef66399c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09997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46F7D96-DBD1-4512-B81F-EFBD650983FF}"/>
              </a:ext>
            </a:extLst>
          </p:cNvPr>
          <p:cNvSpPr>
            <a:spLocks noGrp="1" noRot="1" noChangeAspect="1" noChangeArrowheads="1" noTextEdit="1"/>
          </p:cNvSpPr>
          <p:nvPr>
            <p:ph type="sldImg"/>
          </p:nvPr>
        </p:nvSpPr>
        <p:spPr>
          <a:xfrm>
            <a:off x="381000" y="685800"/>
            <a:ext cx="6096000" cy="3429000"/>
          </a:xfrm>
          <a:ln/>
        </p:spPr>
      </p:sp>
      <p:sp>
        <p:nvSpPr>
          <p:cNvPr id="7171" name="Notes Placeholder 2">
            <a:extLst>
              <a:ext uri="{FF2B5EF4-FFF2-40B4-BE49-F238E27FC236}">
                <a16:creationId xmlns:a16="http://schemas.microsoft.com/office/drawing/2014/main" id="{68095217-7344-4B9D-BF3E-5B6F24B9F6B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81355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46F7D96-DBD1-4512-B81F-EFBD650983FF}"/>
              </a:ext>
            </a:extLst>
          </p:cNvPr>
          <p:cNvSpPr>
            <a:spLocks noGrp="1" noRot="1" noChangeAspect="1" noChangeArrowheads="1" noTextEdit="1"/>
          </p:cNvSpPr>
          <p:nvPr>
            <p:ph type="sldImg"/>
          </p:nvPr>
        </p:nvSpPr>
        <p:spPr>
          <a:xfrm>
            <a:off x="381000" y="685800"/>
            <a:ext cx="6096000" cy="3429000"/>
          </a:xfrm>
          <a:ln/>
        </p:spPr>
      </p:sp>
      <p:sp>
        <p:nvSpPr>
          <p:cNvPr id="7171" name="Notes Placeholder 2">
            <a:extLst>
              <a:ext uri="{FF2B5EF4-FFF2-40B4-BE49-F238E27FC236}">
                <a16:creationId xmlns:a16="http://schemas.microsoft.com/office/drawing/2014/main" id="{68095217-7344-4B9D-BF3E-5B6F24B9F6B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4533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46F7D96-DBD1-4512-B81F-EFBD650983FF}"/>
              </a:ext>
            </a:extLst>
          </p:cNvPr>
          <p:cNvSpPr>
            <a:spLocks noGrp="1" noRot="1" noChangeAspect="1" noChangeArrowheads="1" noTextEdit="1"/>
          </p:cNvSpPr>
          <p:nvPr>
            <p:ph type="sldImg"/>
          </p:nvPr>
        </p:nvSpPr>
        <p:spPr>
          <a:xfrm>
            <a:off x="381000" y="685800"/>
            <a:ext cx="6096000" cy="3429000"/>
          </a:xfrm>
          <a:ln/>
        </p:spPr>
      </p:sp>
      <p:sp>
        <p:nvSpPr>
          <p:cNvPr id="7171" name="Notes Placeholder 2">
            <a:extLst>
              <a:ext uri="{FF2B5EF4-FFF2-40B4-BE49-F238E27FC236}">
                <a16:creationId xmlns:a16="http://schemas.microsoft.com/office/drawing/2014/main" id="{68095217-7344-4B9D-BF3E-5B6F24B9F6B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868614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78620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02291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99448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58609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706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ef66399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ef66399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ef66399c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ef66399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ef66399c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ef66399c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ef66399c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ef66399c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bef66399c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bef66399c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3463213" y="4730051"/>
            <a:ext cx="2217574" cy="337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Image result for rvce logo for ppt">
            <a:extLst>
              <a:ext uri="{FF2B5EF4-FFF2-40B4-BE49-F238E27FC236}">
                <a16:creationId xmlns:a16="http://schemas.microsoft.com/office/drawing/2014/main" id="{55D4DD04-2119-09A1-40FB-A817783EBD6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932" y="114301"/>
            <a:ext cx="662463" cy="45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611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14300"/>
            <a:ext cx="7518400" cy="400050"/>
          </a:xfrm>
        </p:spPr>
        <p:txBody>
          <a:bodyPr/>
          <a:lstStyle/>
          <a:p>
            <a:r>
              <a:rPr lang="en-US" dirty="0"/>
              <a:t>Click to edit Master title style</a:t>
            </a:r>
          </a:p>
        </p:txBody>
      </p:sp>
      <p:sp>
        <p:nvSpPr>
          <p:cNvPr id="3" name="Text Placeholder 2"/>
          <p:cNvSpPr>
            <a:spLocks noGrp="1"/>
          </p:cNvSpPr>
          <p:nvPr>
            <p:ph type="body" sz="half" idx="1"/>
          </p:nvPr>
        </p:nvSpPr>
        <p:spPr>
          <a:xfrm>
            <a:off x="41116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Image result for rvce logo for ppt">
            <a:extLst>
              <a:ext uri="{FF2B5EF4-FFF2-40B4-BE49-F238E27FC236}">
                <a16:creationId xmlns:a16="http://schemas.microsoft.com/office/drawing/2014/main" id="{135FA724-2F47-A4B8-21F3-ED119838436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7" y="114301"/>
            <a:ext cx="662463" cy="45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07953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14300"/>
            <a:ext cx="7594600" cy="400050"/>
          </a:xfrm>
        </p:spPr>
        <p:txBody>
          <a:bodyPr/>
          <a:lstStyle/>
          <a:p>
            <a:r>
              <a:rPr lang="en-US" dirty="0"/>
              <a:t>Click to edit Master title style</a:t>
            </a:r>
          </a:p>
        </p:txBody>
      </p:sp>
      <p:sp>
        <p:nvSpPr>
          <p:cNvPr id="3" name="Text Placeholder 2"/>
          <p:cNvSpPr>
            <a:spLocks noGrp="1"/>
          </p:cNvSpPr>
          <p:nvPr>
            <p:ph type="body" sz="half" idx="1"/>
          </p:nvPr>
        </p:nvSpPr>
        <p:spPr>
          <a:xfrm>
            <a:off x="41116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85725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285750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Image result for rvce logo for ppt">
            <a:extLst>
              <a:ext uri="{FF2B5EF4-FFF2-40B4-BE49-F238E27FC236}">
                <a16:creationId xmlns:a16="http://schemas.microsoft.com/office/drawing/2014/main" id="{C5A6B922-0CC2-ACE9-618D-3BDB5D917A5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37" y="114301"/>
            <a:ext cx="662463" cy="45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5997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14300"/>
            <a:ext cx="8280400" cy="400050"/>
          </a:xfrm>
        </p:spPr>
        <p:txBody>
          <a:bodyPr/>
          <a:lstStyle/>
          <a:p>
            <a:r>
              <a:rPr lang="en-US"/>
              <a:t>Click to edit Master title style</a:t>
            </a:r>
          </a:p>
        </p:txBody>
      </p:sp>
      <p:sp>
        <p:nvSpPr>
          <p:cNvPr id="3" name="Content Placeholder 2"/>
          <p:cNvSpPr>
            <a:spLocks noGrp="1"/>
          </p:cNvSpPr>
          <p:nvPr>
            <p:ph sz="quarter" idx="1"/>
          </p:nvPr>
        </p:nvSpPr>
        <p:spPr>
          <a:xfrm>
            <a:off x="411163" y="85725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85725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285750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285750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6A21EAE1-8D45-4326-B9F0-C5E6A586830B}"/>
              </a:ext>
            </a:extLst>
          </p:cNvPr>
          <p:cNvSpPr>
            <a:spLocks noGrp="1"/>
          </p:cNvSpPr>
          <p:nvPr>
            <p:ph type="dt" sz="half" idx="10"/>
          </p:nvPr>
        </p:nvSpPr>
        <p:spPr/>
        <p:txBody>
          <a:bodyPr/>
          <a:lstStyle>
            <a:lvl1pPr>
              <a:defRPr/>
            </a:lvl1pPr>
          </a:lstStyle>
          <a:p>
            <a:pPr>
              <a:defRPr/>
            </a:pPr>
            <a:fld id="{93595A1C-53EA-41F4-BFED-68912C08D6BA}" type="datetime1">
              <a:rPr lang="en-US" smtClean="0"/>
              <a:t>7/4/2024</a:t>
            </a:fld>
            <a:endParaRPr lang="en-US"/>
          </a:p>
        </p:txBody>
      </p:sp>
      <p:sp>
        <p:nvSpPr>
          <p:cNvPr id="8" name="Footer Placeholder 3">
            <a:extLst>
              <a:ext uri="{FF2B5EF4-FFF2-40B4-BE49-F238E27FC236}">
                <a16:creationId xmlns:a16="http://schemas.microsoft.com/office/drawing/2014/main" id="{2D37993C-0E43-4CD7-8B6D-DFCE80EB151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308150A7-1CBC-4EB6-9C9C-3AB51797F2F4}"/>
              </a:ext>
            </a:extLst>
          </p:cNvPr>
          <p:cNvSpPr>
            <a:spLocks noGrp="1"/>
          </p:cNvSpPr>
          <p:nvPr>
            <p:ph type="sldNum" sz="quarter" idx="12"/>
          </p:nvPr>
        </p:nvSpPr>
        <p:spPr/>
        <p:txBody>
          <a:bodyPr/>
          <a:lstStyle>
            <a:lvl1pPr>
              <a:defRPr/>
            </a:lvl1pPr>
          </a:lstStyle>
          <a:p>
            <a:fld id="{9F50FF63-20C6-4237-9B92-454F1B500E19}" type="slidenum">
              <a:rPr lang="en-US" altLang="en-US"/>
              <a:pPr/>
              <a:t>‹#›</a:t>
            </a:fld>
            <a:endParaRPr lang="en-US" altLang="en-US"/>
          </a:p>
        </p:txBody>
      </p:sp>
    </p:spTree>
    <p:extLst>
      <p:ext uri="{BB962C8B-B14F-4D97-AF65-F5344CB8AC3E}">
        <p14:creationId xmlns:p14="http://schemas.microsoft.com/office/powerpoint/2010/main" val="2479267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91725" y="7765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6477000" cy="6858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56EDED4-8281-48BC-9DC3-53F66806440B}"/>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6" name="Slide Number Placeholder 5">
            <a:extLst>
              <a:ext uri="{FF2B5EF4-FFF2-40B4-BE49-F238E27FC236}">
                <a16:creationId xmlns:a16="http://schemas.microsoft.com/office/drawing/2014/main" id="{B541B9BB-6491-48F2-B082-FC6E13A384E0}"/>
              </a:ext>
            </a:extLst>
          </p:cNvPr>
          <p:cNvSpPr>
            <a:spLocks noGrp="1"/>
          </p:cNvSpPr>
          <p:nvPr>
            <p:ph type="sldNum" sz="quarter" idx="12"/>
          </p:nvPr>
        </p:nvSpPr>
        <p:spPr/>
        <p:txBody>
          <a:bodyPr/>
          <a:lstStyle>
            <a:lvl1pPr>
              <a:defRPr/>
            </a:lvl1pPr>
          </a:lstStyle>
          <a:p>
            <a:pPr>
              <a:defRPr/>
            </a:pPr>
            <a:fld id="{24876ADD-85D9-4CF9-A35B-123309FF4FEE}" type="slidenum">
              <a:rPr lang="en-US"/>
              <a:pPr>
                <a:defRPr/>
              </a:pPr>
              <a:t>‹#›</a:t>
            </a:fld>
            <a:endParaRPr lang="en-US" dirty="0"/>
          </a:p>
        </p:txBody>
      </p:sp>
    </p:spTree>
    <p:extLst>
      <p:ext uri="{BB962C8B-B14F-4D97-AF65-F5344CB8AC3E}">
        <p14:creationId xmlns:p14="http://schemas.microsoft.com/office/powerpoint/2010/main" val="2948066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6">
            <a:alphaModFix/>
          </a:blip>
          <a:stretch>
            <a:fillRect/>
          </a:stretch>
        </p:blipFill>
        <p:spPr>
          <a:xfrm>
            <a:off x="216000" y="216000"/>
            <a:ext cx="1507681" cy="64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19.bin"/><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dependent-events/" TargetMode="External"/><Relationship Id="rId2" Type="http://schemas.openxmlformats.org/officeDocument/2006/relationships/hyperlink" Target="https://www.geeksforgeeks.org/dependent-and-independent-events-probability/" TargetMode="External"/><Relationship Id="rId1" Type="http://schemas.openxmlformats.org/officeDocument/2006/relationships/slideLayout" Target="../slideLayouts/slideLayout9.xml"/><Relationship Id="rId4" Type="http://schemas.openxmlformats.org/officeDocument/2006/relationships/hyperlink" Target="https://www.geeksforgeeks.org/mutually-exclusive-event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bin"/><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4.bin"/><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5.bin"/><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6.bin"/><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analyticsvidhya.com/blog/2024/05/github-machine-learning-repositories/"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7.bin"/><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71.emf"/><Relationship Id="rId2" Type="http://schemas.openxmlformats.org/officeDocument/2006/relationships/image" Target="../media/image66.wmf"/><Relationship Id="rId1" Type="http://schemas.openxmlformats.org/officeDocument/2006/relationships/slideLayout" Target="../slideLayouts/slideLayout13.xml"/><Relationship Id="rId6" Type="http://schemas.openxmlformats.org/officeDocument/2006/relationships/image" Target="../media/image68.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11.bin"/></Relationships>
</file>

<file path=ppt/slides/_rels/slide9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77.emf"/><Relationship Id="rId2" Type="http://schemas.openxmlformats.org/officeDocument/2006/relationships/image" Target="../media/image72.wmf"/><Relationship Id="rId1" Type="http://schemas.openxmlformats.org/officeDocument/2006/relationships/slideLayout" Target="../slideLayouts/slideLayout13.xml"/><Relationship Id="rId6" Type="http://schemas.openxmlformats.org/officeDocument/2006/relationships/image" Target="../media/image74.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16.bin"/></Relationships>
</file>

<file path=ppt/slides/_rels/slide93.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18.bin"/><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77400" y="0"/>
            <a:ext cx="8989200" cy="72842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b="1" dirty="0">
                <a:solidFill>
                  <a:schemeClr val="dk1"/>
                </a:solidFill>
              </a:rPr>
              <a:t>UNIT IV</a:t>
            </a:r>
            <a:endParaRPr dirty="0"/>
          </a:p>
        </p:txBody>
      </p:sp>
      <p:sp>
        <p:nvSpPr>
          <p:cNvPr id="89" name="Google Shape;89;p18"/>
          <p:cNvSpPr txBox="1"/>
          <p:nvPr/>
        </p:nvSpPr>
        <p:spPr>
          <a:xfrm>
            <a:off x="139950" y="817296"/>
            <a:ext cx="8864100" cy="3258758"/>
          </a:xfrm>
          <a:prstGeom prst="rect">
            <a:avLst/>
          </a:prstGeom>
          <a:noFill/>
          <a:ln>
            <a:noFill/>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Char char="●"/>
            </a:pPr>
            <a:r>
              <a:rPr lang="en-IN" sz="2000" dirty="0">
                <a:solidFill>
                  <a:schemeClr val="dk1"/>
                </a:solidFill>
              </a:rPr>
              <a:t>Nearest Neighbour Classifiers - Characteristics</a:t>
            </a:r>
          </a:p>
          <a:p>
            <a:pPr marL="457200" lvl="0" indent="-336550" algn="just" rtl="0">
              <a:spcBef>
                <a:spcPts val="0"/>
              </a:spcBef>
              <a:spcAft>
                <a:spcPts val="0"/>
              </a:spcAft>
              <a:buClr>
                <a:schemeClr val="dk1"/>
              </a:buClr>
              <a:buSzPts val="1700"/>
              <a:buChar char="●"/>
            </a:pPr>
            <a:endParaRPr lang="en-IN" sz="2000" dirty="0">
              <a:solidFill>
                <a:schemeClr val="dk1"/>
              </a:solidFill>
            </a:endParaRPr>
          </a:p>
          <a:p>
            <a:pPr marL="457200" lvl="0" indent="-336550" algn="just" rtl="0">
              <a:spcBef>
                <a:spcPts val="0"/>
              </a:spcBef>
              <a:spcAft>
                <a:spcPts val="0"/>
              </a:spcAft>
              <a:buClr>
                <a:schemeClr val="dk1"/>
              </a:buClr>
              <a:buSzPts val="1700"/>
              <a:buChar char="●"/>
            </a:pPr>
            <a:r>
              <a:rPr lang="en-IN" sz="2000" dirty="0">
                <a:solidFill>
                  <a:schemeClr val="dk1"/>
                </a:solidFill>
              </a:rPr>
              <a:t>Navie Bayes Classifier – Theory, formula and problems</a:t>
            </a:r>
          </a:p>
          <a:p>
            <a:pPr marL="457200" lvl="0" indent="-336550" algn="just" rtl="0">
              <a:spcBef>
                <a:spcPts val="0"/>
              </a:spcBef>
              <a:spcAft>
                <a:spcPts val="0"/>
              </a:spcAft>
              <a:buClr>
                <a:schemeClr val="dk1"/>
              </a:buClr>
              <a:buSzPts val="1700"/>
              <a:buChar char="●"/>
            </a:pPr>
            <a:endParaRPr lang="en-IN" sz="2000" dirty="0">
              <a:solidFill>
                <a:schemeClr val="dk1"/>
              </a:solidFill>
            </a:endParaRPr>
          </a:p>
          <a:p>
            <a:pPr marL="457200" lvl="0" indent="-336550" algn="just" rtl="0">
              <a:spcBef>
                <a:spcPts val="0"/>
              </a:spcBef>
              <a:spcAft>
                <a:spcPts val="0"/>
              </a:spcAft>
              <a:buClr>
                <a:schemeClr val="dk1"/>
              </a:buClr>
              <a:buSzPts val="1700"/>
              <a:buChar char="●"/>
            </a:pPr>
            <a:r>
              <a:rPr lang="en-IN" sz="2000" dirty="0">
                <a:solidFill>
                  <a:schemeClr val="dk1"/>
                </a:solidFill>
              </a:rPr>
              <a:t>Logistic Regression – as Linear Regression, model parameters, and its characteristics</a:t>
            </a:r>
          </a:p>
          <a:p>
            <a:pPr marL="457200" lvl="0" indent="-336550" algn="just" rtl="0">
              <a:spcBef>
                <a:spcPts val="0"/>
              </a:spcBef>
              <a:spcAft>
                <a:spcPts val="0"/>
              </a:spcAft>
              <a:buClr>
                <a:schemeClr val="dk1"/>
              </a:buClr>
              <a:buSzPts val="1700"/>
              <a:buChar char="●"/>
            </a:pPr>
            <a:endParaRPr lang="en-IN" sz="2000" dirty="0">
              <a:solidFill>
                <a:schemeClr val="dk1"/>
              </a:solidFill>
            </a:endParaRPr>
          </a:p>
          <a:p>
            <a:pPr marL="457200" lvl="0" indent="-336550" algn="just" rtl="0">
              <a:spcBef>
                <a:spcPts val="0"/>
              </a:spcBef>
              <a:spcAft>
                <a:spcPts val="0"/>
              </a:spcAft>
              <a:buClr>
                <a:schemeClr val="dk1"/>
              </a:buClr>
              <a:buSzPts val="1700"/>
              <a:buChar char="●"/>
            </a:pPr>
            <a:r>
              <a:rPr lang="en-IN" sz="2000" dirty="0">
                <a:solidFill>
                  <a:schemeClr val="dk1"/>
                </a:solidFill>
              </a:rPr>
              <a:t>Ensemble Methods – Methods for constructing ensemble classifier, Bagging, Boosting and Random Forests.</a:t>
            </a:r>
            <a:endParaRPr sz="2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a:t>
            </a:r>
            <a:endParaRPr sz="1400" dirty="0"/>
          </a:p>
        </p:txBody>
      </p:sp>
      <p:sp>
        <p:nvSpPr>
          <p:cNvPr id="123" name="Google Shape;123;p23"/>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24" name="Google Shape;124;p23"/>
          <p:cNvPicPr preferRelativeResize="0"/>
          <p:nvPr/>
        </p:nvPicPr>
        <p:blipFill>
          <a:blip r:embed="rId3">
            <a:alphaModFix/>
          </a:blip>
          <a:stretch>
            <a:fillRect/>
          </a:stretch>
        </p:blipFill>
        <p:spPr>
          <a:xfrm>
            <a:off x="1925738" y="681925"/>
            <a:ext cx="5017503" cy="43943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D83D6ED-48B7-4C58-B91B-87B02EF1B0E8}"/>
              </a:ext>
            </a:extLst>
          </p:cNvPr>
          <p:cNvSpPr>
            <a:spLocks noGrp="1" noChangeArrowheads="1"/>
          </p:cNvSpPr>
          <p:nvPr>
            <p:ph type="title"/>
          </p:nvPr>
        </p:nvSpPr>
        <p:spPr>
          <a:xfrm>
            <a:off x="1845128" y="171450"/>
            <a:ext cx="6210300" cy="400050"/>
          </a:xfrm>
        </p:spPr>
        <p:txBody>
          <a:bodyPr>
            <a:normAutofit fontScale="90000"/>
          </a:bodyPr>
          <a:lstStyle/>
          <a:p>
            <a:r>
              <a:rPr lang="en-US" altLang="en-US" dirty="0"/>
              <a:t>AdaBoost Algorithm</a:t>
            </a:r>
          </a:p>
        </p:txBody>
      </p:sp>
      <p:pic>
        <p:nvPicPr>
          <p:cNvPr id="27652" name="Picture 6">
            <a:extLst>
              <a:ext uri="{FF2B5EF4-FFF2-40B4-BE49-F238E27FC236}">
                <a16:creationId xmlns:a16="http://schemas.microsoft.com/office/drawing/2014/main" id="{5BE9EBDD-1890-4798-889B-2E43A86EA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1" y="971550"/>
            <a:ext cx="6260306"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12CD175-0674-40FB-B5C4-101E7C7EB2C7}"/>
              </a:ext>
            </a:extLst>
          </p:cNvPr>
          <p:cNvSpPr>
            <a:spLocks noGrp="1" noChangeArrowheads="1"/>
          </p:cNvSpPr>
          <p:nvPr>
            <p:ph type="title"/>
          </p:nvPr>
        </p:nvSpPr>
        <p:spPr>
          <a:xfrm>
            <a:off x="1981200" y="119658"/>
            <a:ext cx="6210300" cy="400050"/>
          </a:xfrm>
        </p:spPr>
        <p:txBody>
          <a:bodyPr>
            <a:normAutofit fontScale="90000"/>
          </a:bodyPr>
          <a:lstStyle/>
          <a:p>
            <a:r>
              <a:rPr lang="en-US" altLang="en-US" dirty="0"/>
              <a:t>AdaBoost Example</a:t>
            </a:r>
          </a:p>
        </p:txBody>
      </p:sp>
      <p:sp>
        <p:nvSpPr>
          <p:cNvPr id="28675" name="Rectangle 3">
            <a:extLst>
              <a:ext uri="{FF2B5EF4-FFF2-40B4-BE49-F238E27FC236}">
                <a16:creationId xmlns:a16="http://schemas.microsoft.com/office/drawing/2014/main" id="{3C31CB6E-EC00-461B-A711-6726BAEC6AFD}"/>
              </a:ext>
            </a:extLst>
          </p:cNvPr>
          <p:cNvSpPr>
            <a:spLocks noGrp="1" noChangeArrowheads="1"/>
          </p:cNvSpPr>
          <p:nvPr>
            <p:ph type="body" idx="1"/>
          </p:nvPr>
        </p:nvSpPr>
        <p:spPr>
          <a:xfrm>
            <a:off x="134490" y="935284"/>
            <a:ext cx="8789770" cy="4088557"/>
          </a:xfrm>
        </p:spPr>
        <p:txBody>
          <a:bodyPr/>
          <a:lstStyle/>
          <a:p>
            <a:r>
              <a:rPr lang="en-US" altLang="en-US" dirty="0"/>
              <a:t>Consider 1-dimensional data set:</a:t>
            </a:r>
          </a:p>
          <a:p>
            <a:endParaRPr lang="en-US" altLang="en-US" dirty="0"/>
          </a:p>
          <a:p>
            <a:endParaRPr lang="en-US" altLang="en-US" dirty="0"/>
          </a:p>
          <a:p>
            <a:endParaRPr lang="en-US" altLang="en-US" dirty="0"/>
          </a:p>
          <a:p>
            <a:r>
              <a:rPr lang="en-US" altLang="en-US" dirty="0"/>
              <a:t>Classifier is a decision stump</a:t>
            </a:r>
          </a:p>
          <a:p>
            <a:pPr lvl="1"/>
            <a:r>
              <a:rPr lang="en-US" altLang="en-US" dirty="0"/>
              <a:t>Decision rule:  	x </a:t>
            </a:r>
            <a:r>
              <a:rPr lang="en-US" altLang="en-US" dirty="0">
                <a:sym typeface="Symbol" panose="05050102010706020507" pitchFamily="18" charset="2"/>
              </a:rPr>
              <a:t> k</a:t>
            </a:r>
            <a:r>
              <a:rPr lang="en-US" altLang="en-US" dirty="0"/>
              <a:t> </a:t>
            </a:r>
            <a:r>
              <a:rPr lang="en-US" altLang="en-US" dirty="0">
                <a:sym typeface="Symbol" panose="05050102010706020507" pitchFamily="18" charset="2"/>
              </a:rPr>
              <a:t>versus </a:t>
            </a:r>
            <a:r>
              <a:rPr lang="en-US" altLang="en-US" dirty="0"/>
              <a:t>x &gt; k</a:t>
            </a:r>
          </a:p>
          <a:p>
            <a:pPr lvl="1"/>
            <a:r>
              <a:rPr lang="en-US" altLang="en-US" dirty="0"/>
              <a:t>Split point k is chosen based on entropy</a:t>
            </a:r>
          </a:p>
        </p:txBody>
      </p:sp>
      <p:graphicFrame>
        <p:nvGraphicFramePr>
          <p:cNvPr id="28676" name="Object 2">
            <a:extLst>
              <a:ext uri="{FF2B5EF4-FFF2-40B4-BE49-F238E27FC236}">
                <a16:creationId xmlns:a16="http://schemas.microsoft.com/office/drawing/2014/main" id="{65DADCFE-23A9-4E61-ABFA-4AFC2866A921}"/>
              </a:ext>
            </a:extLst>
          </p:cNvPr>
          <p:cNvGraphicFramePr>
            <a:graphicFrameLocks noGrp="1" noChangeAspect="1"/>
          </p:cNvGraphicFramePr>
          <p:nvPr>
            <p:ph idx="4294967295"/>
            <p:extLst>
              <p:ext uri="{D42A27DB-BD31-4B8C-83A1-F6EECF244321}">
                <p14:modId xmlns:p14="http://schemas.microsoft.com/office/powerpoint/2010/main" val="69730575"/>
              </p:ext>
            </p:extLst>
          </p:nvPr>
        </p:nvGraphicFramePr>
        <p:xfrm>
          <a:off x="1991320" y="1272512"/>
          <a:ext cx="5618560" cy="900113"/>
        </p:xfrm>
        <a:graphic>
          <a:graphicData uri="http://schemas.openxmlformats.org/presentationml/2006/ole">
            <mc:AlternateContent xmlns:mc="http://schemas.openxmlformats.org/markup-compatibility/2006">
              <mc:Choice xmlns:v="urn:schemas-microsoft-com:vml" Requires="v">
                <p:oleObj name="Visio" r:id="rId2" imgW="6270295" imgH="1004995" progId="Visio.Drawing.6">
                  <p:embed/>
                </p:oleObj>
              </mc:Choice>
              <mc:Fallback>
                <p:oleObj name="Visio" r:id="rId2" imgW="6270295" imgH="1004995" progId="Visio.Drawing.6">
                  <p:embed/>
                  <p:pic>
                    <p:nvPicPr>
                      <p:cNvPr id="28676" name="Object 2">
                        <a:extLst>
                          <a:ext uri="{FF2B5EF4-FFF2-40B4-BE49-F238E27FC236}">
                            <a16:creationId xmlns:a16="http://schemas.microsoft.com/office/drawing/2014/main" id="{65DADCFE-23A9-4E61-ABFA-4AFC2866A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320" y="1272512"/>
                        <a:ext cx="5618560"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7" name="Oval 5">
            <a:extLst>
              <a:ext uri="{FF2B5EF4-FFF2-40B4-BE49-F238E27FC236}">
                <a16:creationId xmlns:a16="http://schemas.microsoft.com/office/drawing/2014/main" id="{CB758B22-DE11-45E7-97FD-C996883891AB}"/>
              </a:ext>
            </a:extLst>
          </p:cNvPr>
          <p:cNvSpPr>
            <a:spLocks noChangeArrowheads="1"/>
          </p:cNvSpPr>
          <p:nvPr/>
        </p:nvSpPr>
        <p:spPr bwMode="auto">
          <a:xfrm>
            <a:off x="3714750" y="3668316"/>
            <a:ext cx="971550" cy="5143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050"/>
              <a:t>x </a:t>
            </a:r>
            <a:r>
              <a:rPr lang="en-US" altLang="en-US" sz="1050">
                <a:sym typeface="Symbol" panose="05050102010706020507" pitchFamily="18" charset="2"/>
              </a:rPr>
              <a:t> k</a:t>
            </a:r>
          </a:p>
        </p:txBody>
      </p:sp>
      <p:sp>
        <p:nvSpPr>
          <p:cNvPr id="28678" name="Line 6">
            <a:extLst>
              <a:ext uri="{FF2B5EF4-FFF2-40B4-BE49-F238E27FC236}">
                <a16:creationId xmlns:a16="http://schemas.microsoft.com/office/drawing/2014/main" id="{02BA9675-DC02-4140-82D2-0522AD368BB2}"/>
              </a:ext>
            </a:extLst>
          </p:cNvPr>
          <p:cNvSpPr>
            <a:spLocks noChangeShapeType="1"/>
          </p:cNvSpPr>
          <p:nvPr/>
        </p:nvSpPr>
        <p:spPr bwMode="auto">
          <a:xfrm flipH="1">
            <a:off x="3600450" y="4182666"/>
            <a:ext cx="571500" cy="2857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8679" name="Line 7">
            <a:extLst>
              <a:ext uri="{FF2B5EF4-FFF2-40B4-BE49-F238E27FC236}">
                <a16:creationId xmlns:a16="http://schemas.microsoft.com/office/drawing/2014/main" id="{EF83825C-A326-43B8-8A74-AD471B2C8CBB}"/>
              </a:ext>
            </a:extLst>
          </p:cNvPr>
          <p:cNvSpPr>
            <a:spLocks noChangeShapeType="1"/>
          </p:cNvSpPr>
          <p:nvPr/>
        </p:nvSpPr>
        <p:spPr bwMode="auto">
          <a:xfrm>
            <a:off x="4171950" y="4182666"/>
            <a:ext cx="628650" cy="2857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8680" name="Text Box 8">
            <a:extLst>
              <a:ext uri="{FF2B5EF4-FFF2-40B4-BE49-F238E27FC236}">
                <a16:creationId xmlns:a16="http://schemas.microsoft.com/office/drawing/2014/main" id="{839F340E-D249-4B7A-832D-C87C05BE839E}"/>
              </a:ext>
            </a:extLst>
          </p:cNvPr>
          <p:cNvSpPr txBox="1">
            <a:spLocks noChangeArrowheads="1"/>
          </p:cNvSpPr>
          <p:nvPr/>
        </p:nvSpPr>
        <p:spPr bwMode="auto">
          <a:xfrm>
            <a:off x="3371850" y="4468416"/>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350"/>
              <a:t>y</a:t>
            </a:r>
            <a:r>
              <a:rPr lang="en-US" altLang="en-US" sz="1350" baseline="-25000"/>
              <a:t>left</a:t>
            </a:r>
            <a:endParaRPr lang="en-US" altLang="en-US" sz="1350"/>
          </a:p>
        </p:txBody>
      </p:sp>
      <p:sp>
        <p:nvSpPr>
          <p:cNvPr id="28681" name="Text Box 9">
            <a:extLst>
              <a:ext uri="{FF2B5EF4-FFF2-40B4-BE49-F238E27FC236}">
                <a16:creationId xmlns:a16="http://schemas.microsoft.com/office/drawing/2014/main" id="{4A855A4F-3D62-45AF-A88B-494C501D6474}"/>
              </a:ext>
            </a:extLst>
          </p:cNvPr>
          <p:cNvSpPr txBox="1">
            <a:spLocks noChangeArrowheads="1"/>
          </p:cNvSpPr>
          <p:nvPr/>
        </p:nvSpPr>
        <p:spPr bwMode="auto">
          <a:xfrm>
            <a:off x="4572000" y="4468416"/>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350"/>
              <a:t>y</a:t>
            </a:r>
            <a:r>
              <a:rPr lang="en-US" altLang="en-US" sz="1350" baseline="-25000"/>
              <a:t>right</a:t>
            </a:r>
            <a:endParaRPr lang="en-US" altLang="en-US" sz="1350"/>
          </a:p>
        </p:txBody>
      </p:sp>
      <p:sp>
        <p:nvSpPr>
          <p:cNvPr id="28682" name="Text Box 10">
            <a:extLst>
              <a:ext uri="{FF2B5EF4-FFF2-40B4-BE49-F238E27FC236}">
                <a16:creationId xmlns:a16="http://schemas.microsoft.com/office/drawing/2014/main" id="{4B8547C0-79C0-4F5A-ADA5-A73EB050F1DE}"/>
              </a:ext>
            </a:extLst>
          </p:cNvPr>
          <p:cNvSpPr txBox="1">
            <a:spLocks noChangeArrowheads="1"/>
          </p:cNvSpPr>
          <p:nvPr/>
        </p:nvSpPr>
        <p:spPr bwMode="auto">
          <a:xfrm>
            <a:off x="3371850" y="4114801"/>
            <a:ext cx="514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200"/>
              <a:t>True</a:t>
            </a:r>
          </a:p>
        </p:txBody>
      </p:sp>
      <p:sp>
        <p:nvSpPr>
          <p:cNvPr id="28683" name="Text Box 11">
            <a:extLst>
              <a:ext uri="{FF2B5EF4-FFF2-40B4-BE49-F238E27FC236}">
                <a16:creationId xmlns:a16="http://schemas.microsoft.com/office/drawing/2014/main" id="{9E343018-CD3F-4A41-8D26-31BB7B1360D3}"/>
              </a:ext>
            </a:extLst>
          </p:cNvPr>
          <p:cNvSpPr txBox="1">
            <a:spLocks noChangeArrowheads="1"/>
          </p:cNvSpPr>
          <p:nvPr/>
        </p:nvSpPr>
        <p:spPr bwMode="auto">
          <a:xfrm>
            <a:off x="4514850" y="4114801"/>
            <a:ext cx="742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200"/>
              <a:t>False</a:t>
            </a:r>
          </a:p>
        </p:txBody>
      </p:sp>
      <p:sp>
        <p:nvSpPr>
          <p:cNvPr id="3" name="Date Placeholder 2">
            <a:extLst>
              <a:ext uri="{FF2B5EF4-FFF2-40B4-BE49-F238E27FC236}">
                <a16:creationId xmlns:a16="http://schemas.microsoft.com/office/drawing/2014/main" id="{2935987A-84BB-4D95-BE14-D820C9A08474}"/>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96D1E7AA-F04D-42B2-B65F-73C62210892F}" type="datetime1">
              <a:rPr lang="en-US" smtClean="0"/>
              <a:t>7/4/2024</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F641395-E8FA-46C5-9914-EABBFF2B6760}"/>
              </a:ext>
            </a:extLst>
          </p:cNvPr>
          <p:cNvSpPr>
            <a:spLocks noGrp="1" noChangeArrowheads="1"/>
          </p:cNvSpPr>
          <p:nvPr>
            <p:ph type="title"/>
          </p:nvPr>
        </p:nvSpPr>
        <p:spPr>
          <a:xfrm>
            <a:off x="1714500" y="171450"/>
            <a:ext cx="6210300" cy="400050"/>
          </a:xfrm>
        </p:spPr>
        <p:txBody>
          <a:bodyPr>
            <a:normAutofit fontScale="90000"/>
          </a:bodyPr>
          <a:lstStyle/>
          <a:p>
            <a:r>
              <a:rPr lang="en-US" altLang="en-US" dirty="0"/>
              <a:t>AdaBoost Example</a:t>
            </a:r>
          </a:p>
        </p:txBody>
      </p:sp>
      <p:sp>
        <p:nvSpPr>
          <p:cNvPr id="29699" name="Rectangle 6">
            <a:extLst>
              <a:ext uri="{FF2B5EF4-FFF2-40B4-BE49-F238E27FC236}">
                <a16:creationId xmlns:a16="http://schemas.microsoft.com/office/drawing/2014/main" id="{7DA00226-F7EA-4A93-901A-172FE6A950D7}"/>
              </a:ext>
            </a:extLst>
          </p:cNvPr>
          <p:cNvSpPr>
            <a:spLocks noGrp="1" noChangeArrowheads="1"/>
          </p:cNvSpPr>
          <p:nvPr>
            <p:ph type="body" idx="1"/>
          </p:nvPr>
        </p:nvSpPr>
        <p:spPr>
          <a:xfrm>
            <a:off x="219551" y="949275"/>
            <a:ext cx="8520600" cy="3416400"/>
          </a:xfrm>
        </p:spPr>
        <p:txBody>
          <a:bodyPr/>
          <a:lstStyle/>
          <a:p>
            <a:r>
              <a:rPr lang="en-US" altLang="en-US" dirty="0"/>
              <a:t>Training sets for the first 3 boosting rounds: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Summary:</a:t>
            </a:r>
          </a:p>
        </p:txBody>
      </p:sp>
      <p:pic>
        <p:nvPicPr>
          <p:cNvPr id="29700" name="Picture 4">
            <a:extLst>
              <a:ext uri="{FF2B5EF4-FFF2-40B4-BE49-F238E27FC236}">
                <a16:creationId xmlns:a16="http://schemas.microsoft.com/office/drawing/2014/main" id="{818561EA-F77E-4F68-AD4D-256013F2E4BC}"/>
              </a:ext>
            </a:extLst>
          </p:cNvP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852280" y="1415426"/>
            <a:ext cx="4914900" cy="2035969"/>
          </a:xfrm>
          <a:noFill/>
        </p:spPr>
      </p:pic>
      <p:sp>
        <p:nvSpPr>
          <p:cNvPr id="29701" name="Line 7">
            <a:extLst>
              <a:ext uri="{FF2B5EF4-FFF2-40B4-BE49-F238E27FC236}">
                <a16:creationId xmlns:a16="http://schemas.microsoft.com/office/drawing/2014/main" id="{7FE58E1A-A0B8-4D3B-9B78-917DC8E0AF5E}"/>
              </a:ext>
            </a:extLst>
          </p:cNvPr>
          <p:cNvSpPr>
            <a:spLocks noChangeShapeType="1"/>
          </p:cNvSpPr>
          <p:nvPr/>
        </p:nvSpPr>
        <p:spPr bwMode="auto">
          <a:xfrm>
            <a:off x="5829300" y="14287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702" name="Line 8">
            <a:extLst>
              <a:ext uri="{FF2B5EF4-FFF2-40B4-BE49-F238E27FC236}">
                <a16:creationId xmlns:a16="http://schemas.microsoft.com/office/drawing/2014/main" id="{E0EBFCEA-D238-401E-987B-66AC84F38D95}"/>
              </a:ext>
            </a:extLst>
          </p:cNvPr>
          <p:cNvSpPr>
            <a:spLocks noChangeShapeType="1"/>
          </p:cNvSpPr>
          <p:nvPr/>
        </p:nvSpPr>
        <p:spPr bwMode="auto">
          <a:xfrm>
            <a:off x="2286000" y="2343150"/>
            <a:ext cx="0" cy="4000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703" name="Line 9">
            <a:extLst>
              <a:ext uri="{FF2B5EF4-FFF2-40B4-BE49-F238E27FC236}">
                <a16:creationId xmlns:a16="http://schemas.microsoft.com/office/drawing/2014/main" id="{BE3354F1-15E7-4ADA-8E07-C106BAFDA6FD}"/>
              </a:ext>
            </a:extLst>
          </p:cNvPr>
          <p:cNvSpPr>
            <a:spLocks noChangeShapeType="1"/>
          </p:cNvSpPr>
          <p:nvPr/>
        </p:nvSpPr>
        <p:spPr bwMode="auto">
          <a:xfrm>
            <a:off x="3200400" y="29146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pic>
        <p:nvPicPr>
          <p:cNvPr id="29704" name="Picture 140">
            <a:extLst>
              <a:ext uri="{FF2B5EF4-FFF2-40B4-BE49-F238E27FC236}">
                <a16:creationId xmlns:a16="http://schemas.microsoft.com/office/drawing/2014/main" id="{118B6DF9-2E87-4E76-8F2D-674C9ACD2772}"/>
              </a:ext>
            </a:extLst>
          </p:cNvPr>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2971800" y="3943350"/>
            <a:ext cx="4114800" cy="806054"/>
          </a:xfrm>
          <a:noFill/>
        </p:spPr>
      </p:pic>
      <p:sp>
        <p:nvSpPr>
          <p:cNvPr id="3" name="Date Placeholder 2">
            <a:extLst>
              <a:ext uri="{FF2B5EF4-FFF2-40B4-BE49-F238E27FC236}">
                <a16:creationId xmlns:a16="http://schemas.microsoft.com/office/drawing/2014/main" id="{C4218D29-337F-4627-B7FE-5BD5D9199148}"/>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839CB2D5-7125-4976-A1A7-ABBBA0BD75FF}" type="datetime1">
              <a:rPr lang="en-US" smtClean="0"/>
              <a:t>7/4/2024</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366EC3C-3A0C-4273-A552-0800A6D9DA9B}"/>
              </a:ext>
            </a:extLst>
          </p:cNvPr>
          <p:cNvSpPr>
            <a:spLocks noGrp="1" noChangeArrowheads="1"/>
          </p:cNvSpPr>
          <p:nvPr>
            <p:ph type="title"/>
          </p:nvPr>
        </p:nvSpPr>
        <p:spPr>
          <a:xfrm>
            <a:off x="2000250" y="114300"/>
            <a:ext cx="5638800" cy="400050"/>
          </a:xfrm>
        </p:spPr>
        <p:txBody>
          <a:bodyPr>
            <a:normAutofit fontScale="90000"/>
          </a:bodyPr>
          <a:lstStyle/>
          <a:p>
            <a:r>
              <a:rPr lang="en-US" altLang="en-US" dirty="0"/>
              <a:t>AdaBoost Example</a:t>
            </a:r>
          </a:p>
        </p:txBody>
      </p:sp>
      <p:sp>
        <p:nvSpPr>
          <p:cNvPr id="30723" name="Rectangle 3">
            <a:extLst>
              <a:ext uri="{FF2B5EF4-FFF2-40B4-BE49-F238E27FC236}">
                <a16:creationId xmlns:a16="http://schemas.microsoft.com/office/drawing/2014/main" id="{60E405C7-1BCE-4A89-BFC2-B181F050BC43}"/>
              </a:ext>
            </a:extLst>
          </p:cNvPr>
          <p:cNvSpPr>
            <a:spLocks noGrp="1" noChangeArrowheads="1"/>
          </p:cNvSpPr>
          <p:nvPr>
            <p:ph type="body" idx="1"/>
          </p:nvPr>
        </p:nvSpPr>
        <p:spPr>
          <a:xfrm>
            <a:off x="262081" y="1081782"/>
            <a:ext cx="8520600" cy="3416400"/>
          </a:xfrm>
        </p:spPr>
        <p:txBody>
          <a:bodyPr/>
          <a:lstStyle/>
          <a:p>
            <a:r>
              <a:rPr lang="en-US" altLang="en-US" dirty="0"/>
              <a:t>Weights</a:t>
            </a:r>
          </a:p>
          <a:p>
            <a:endParaRPr lang="en-US" altLang="en-US" dirty="0"/>
          </a:p>
          <a:p>
            <a:endParaRPr lang="en-US" altLang="en-US" dirty="0"/>
          </a:p>
          <a:p>
            <a:endParaRPr lang="en-US" altLang="en-US" dirty="0"/>
          </a:p>
          <a:p>
            <a:r>
              <a:rPr lang="en-US" altLang="en-US" dirty="0"/>
              <a:t>Classification</a:t>
            </a:r>
          </a:p>
        </p:txBody>
      </p:sp>
      <p:pic>
        <p:nvPicPr>
          <p:cNvPr id="30724" name="Picture 4">
            <a:extLst>
              <a:ext uri="{FF2B5EF4-FFF2-40B4-BE49-F238E27FC236}">
                <a16:creationId xmlns:a16="http://schemas.microsoft.com/office/drawing/2014/main" id="{30A50516-DD77-4974-9FF7-8C14793F461E}"/>
              </a:ext>
            </a:extLst>
          </p:cNvPr>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2286000" y="1348978"/>
            <a:ext cx="5086350" cy="765572"/>
          </a:xfrm>
          <a:noFill/>
        </p:spPr>
      </p:pic>
      <p:pic>
        <p:nvPicPr>
          <p:cNvPr id="30725" name="Picture 443">
            <a:extLst>
              <a:ext uri="{FF2B5EF4-FFF2-40B4-BE49-F238E27FC236}">
                <a16:creationId xmlns:a16="http://schemas.microsoft.com/office/drawing/2014/main" id="{E6A83B52-0E70-4143-9EFF-D3E79107AC2A}"/>
              </a:ext>
            </a:extLst>
          </p:cNvPr>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2228850" y="3064669"/>
            <a:ext cx="5200650" cy="1164431"/>
          </a:xfrm>
          <a:noFill/>
        </p:spPr>
      </p:pic>
      <p:sp>
        <p:nvSpPr>
          <p:cNvPr id="30726" name="Rectangle 445">
            <a:extLst>
              <a:ext uri="{FF2B5EF4-FFF2-40B4-BE49-F238E27FC236}">
                <a16:creationId xmlns:a16="http://schemas.microsoft.com/office/drawing/2014/main" id="{2EDA0966-0145-4433-A7AD-D385ECD53538}"/>
              </a:ext>
            </a:extLst>
          </p:cNvPr>
          <p:cNvSpPr>
            <a:spLocks noChangeArrowheads="1"/>
          </p:cNvSpPr>
          <p:nvPr/>
        </p:nvSpPr>
        <p:spPr bwMode="auto">
          <a:xfrm>
            <a:off x="2228850" y="4000500"/>
            <a:ext cx="5200650" cy="228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050"/>
          </a:p>
        </p:txBody>
      </p:sp>
      <p:sp>
        <p:nvSpPr>
          <p:cNvPr id="30727" name="Text Box 446">
            <a:extLst>
              <a:ext uri="{FF2B5EF4-FFF2-40B4-BE49-F238E27FC236}">
                <a16:creationId xmlns:a16="http://schemas.microsoft.com/office/drawing/2014/main" id="{59F079A7-C0D7-45D2-9878-337B0C583501}"/>
              </a:ext>
            </a:extLst>
          </p:cNvPr>
          <p:cNvSpPr txBox="1">
            <a:spLocks noChangeArrowheads="1"/>
          </p:cNvSpPr>
          <p:nvPr/>
        </p:nvSpPr>
        <p:spPr bwMode="auto">
          <a:xfrm>
            <a:off x="1314450" y="3943350"/>
            <a:ext cx="8572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050"/>
              <a:t>Predicted Class</a:t>
            </a:r>
          </a:p>
        </p:txBody>
      </p:sp>
      <p:sp>
        <p:nvSpPr>
          <p:cNvPr id="3" name="Date Placeholder 2">
            <a:extLst>
              <a:ext uri="{FF2B5EF4-FFF2-40B4-BE49-F238E27FC236}">
                <a16:creationId xmlns:a16="http://schemas.microsoft.com/office/drawing/2014/main" id="{6BA31123-E78D-42D9-8D84-36F9D166B967}"/>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735CF293-E683-4F63-BB46-63B81AA526EC}" type="datetime1">
              <a:rPr lang="en-US" smtClean="0"/>
              <a:t>7/4/2024</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1828800" y="200025"/>
            <a:ext cx="6210300" cy="400050"/>
          </a:xfrm>
        </p:spPr>
        <p:txBody>
          <a:bodyPr>
            <a:normAutofit fontScale="90000"/>
          </a:bodyPr>
          <a:lstStyle/>
          <a:p>
            <a:r>
              <a:rPr lang="en-US" altLang="en-US" dirty="0"/>
              <a:t>Random Forest Algorithm</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a:xfrm>
            <a:off x="63608" y="780424"/>
            <a:ext cx="8733062" cy="2487316"/>
          </a:xfrm>
        </p:spPr>
        <p:txBody>
          <a:bodyPr>
            <a:normAutofit lnSpcReduction="10000"/>
          </a:bodyPr>
          <a:lstStyle/>
          <a:p>
            <a:r>
              <a:rPr lang="en-US" altLang="en-US" dirty="0"/>
              <a:t>Construct an ensemble of decision trees by manipulating training set as well as features – (</a:t>
            </a:r>
            <a:r>
              <a:rPr lang="en-US" dirty="0"/>
              <a:t>process of </a:t>
            </a:r>
            <a:r>
              <a:rPr lang="en-US" i="1" dirty="0"/>
              <a:t>combining multiple classifiers to solve a complex problem and to improve the performance of the model.)</a:t>
            </a:r>
            <a:endParaRPr lang="en-US" altLang="en-US" dirty="0"/>
          </a:p>
          <a:p>
            <a:endParaRPr lang="en-US" altLang="en-US" sz="750" dirty="0"/>
          </a:p>
          <a:p>
            <a:pPr lvl="1"/>
            <a:r>
              <a:rPr lang="en-US" altLang="en-US" dirty="0"/>
              <a:t>Use bootstrap sample to train every decision tree (similar to Bagging)</a:t>
            </a:r>
          </a:p>
          <a:p>
            <a:pPr lvl="1"/>
            <a:r>
              <a:rPr lang="en-US" altLang="en-US" dirty="0"/>
              <a:t>Use the following tree induction algorithm:</a:t>
            </a:r>
          </a:p>
          <a:p>
            <a:pPr lvl="2"/>
            <a:r>
              <a:rPr lang="en-US" altLang="en-US" dirty="0"/>
              <a:t> At every internal node of decision tree, randomly sample p attributes for selecting split criterion</a:t>
            </a:r>
          </a:p>
          <a:p>
            <a:pPr lvl="2"/>
            <a:r>
              <a:rPr lang="en-US" altLang="en-US" dirty="0"/>
              <a:t> Repeat this procedure until all leaves are pure (unpruned tree)</a:t>
            </a:r>
          </a:p>
          <a:p>
            <a:pPr lvl="1"/>
            <a:endParaRPr lang="en-US" altLang="en-US" dirty="0"/>
          </a:p>
          <a:p>
            <a:pPr lvl="1"/>
            <a:endParaRPr lang="en-US" altLang="en-US" dirty="0"/>
          </a:p>
          <a:p>
            <a:pPr lvl="2"/>
            <a:endParaRPr lang="en-US" altLang="en-US" dirty="0"/>
          </a:p>
        </p:txBody>
      </p:sp>
      <p:sp>
        <p:nvSpPr>
          <p:cNvPr id="3" name="Date Placeholder 2">
            <a:extLst>
              <a:ext uri="{FF2B5EF4-FFF2-40B4-BE49-F238E27FC236}">
                <a16:creationId xmlns:a16="http://schemas.microsoft.com/office/drawing/2014/main" id="{A9F49AA8-8AD9-43CA-A055-3CA5C30E9118}"/>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3C941CA1-6FF0-42A6-852F-09925A985C4F}" type="datetime1">
              <a:rPr lang="en-US" smtClean="0"/>
              <a:t>7/4/2024</a:t>
            </a:fld>
            <a:endParaRPr lang="en-US"/>
          </a:p>
        </p:txBody>
      </p:sp>
      <p:pic>
        <p:nvPicPr>
          <p:cNvPr id="8" name="Picture 7">
            <a:extLst>
              <a:ext uri="{FF2B5EF4-FFF2-40B4-BE49-F238E27FC236}">
                <a16:creationId xmlns:a16="http://schemas.microsoft.com/office/drawing/2014/main" id="{7F4E70FD-0A67-858A-F542-329BFF00E31A}"/>
              </a:ext>
            </a:extLst>
          </p:cNvPr>
          <p:cNvPicPr>
            <a:picLocks noChangeAspect="1"/>
          </p:cNvPicPr>
          <p:nvPr/>
        </p:nvPicPr>
        <p:blipFill>
          <a:blip r:embed="rId2"/>
          <a:stretch>
            <a:fillRect/>
          </a:stretch>
        </p:blipFill>
        <p:spPr>
          <a:xfrm>
            <a:off x="3982778" y="3017210"/>
            <a:ext cx="3027621" cy="2018414"/>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1AB855A-B489-4AA1-B112-72D0BC8C3F16}"/>
              </a:ext>
            </a:extLst>
          </p:cNvPr>
          <p:cNvSpPr>
            <a:spLocks noGrp="1" noChangeArrowheads="1"/>
          </p:cNvSpPr>
          <p:nvPr>
            <p:ph type="title"/>
          </p:nvPr>
        </p:nvSpPr>
        <p:spPr>
          <a:xfrm>
            <a:off x="1790701" y="200025"/>
            <a:ext cx="5899547" cy="400050"/>
          </a:xfrm>
        </p:spPr>
        <p:txBody>
          <a:bodyPr>
            <a:normAutofit fontScale="90000"/>
          </a:bodyPr>
          <a:lstStyle/>
          <a:p>
            <a:r>
              <a:rPr lang="en-US" altLang="en-US" dirty="0"/>
              <a:t>Gradient Boosting</a:t>
            </a:r>
          </a:p>
        </p:txBody>
      </p:sp>
      <p:sp>
        <p:nvSpPr>
          <p:cNvPr id="31747" name="Content Placeholder 2">
            <a:extLst>
              <a:ext uri="{FF2B5EF4-FFF2-40B4-BE49-F238E27FC236}">
                <a16:creationId xmlns:a16="http://schemas.microsoft.com/office/drawing/2014/main" id="{91EF8DD4-94FA-4330-9CFB-812BDA66C0AD}"/>
              </a:ext>
            </a:extLst>
          </p:cNvPr>
          <p:cNvSpPr>
            <a:spLocks noGrp="1" noChangeArrowheads="1"/>
          </p:cNvSpPr>
          <p:nvPr>
            <p:ph idx="1"/>
          </p:nvPr>
        </p:nvSpPr>
        <p:spPr>
          <a:xfrm>
            <a:off x="240816" y="796159"/>
            <a:ext cx="8524812" cy="3870434"/>
          </a:xfrm>
        </p:spPr>
        <p:txBody>
          <a:bodyPr>
            <a:normAutofit/>
          </a:bodyPr>
          <a:lstStyle/>
          <a:p>
            <a:r>
              <a:rPr lang="en-US" altLang="en-US" dirty="0"/>
              <a:t>Constructs a series of models </a:t>
            </a:r>
          </a:p>
          <a:p>
            <a:pPr lvl="1"/>
            <a:r>
              <a:rPr lang="en-US" altLang="en-US" dirty="0"/>
              <a:t>Models can be any predictive model that has a differentiable loss function (MSE)</a:t>
            </a:r>
          </a:p>
          <a:p>
            <a:pPr lvl="1"/>
            <a:r>
              <a:rPr lang="en-US" altLang="en-US" dirty="0"/>
              <a:t>Commonly, trees are the chosen model</a:t>
            </a:r>
          </a:p>
          <a:p>
            <a:pPr lvl="2"/>
            <a:r>
              <a:rPr lang="en-US" altLang="en-US" dirty="0"/>
              <a:t> </a:t>
            </a:r>
            <a:r>
              <a:rPr lang="en-US" altLang="en-US" dirty="0" err="1"/>
              <a:t>XGboost</a:t>
            </a:r>
            <a:r>
              <a:rPr lang="en-US" altLang="en-US" dirty="0"/>
              <a:t> (extreme gradient boosting) is a popular package because of its impressive performance</a:t>
            </a:r>
          </a:p>
          <a:p>
            <a:pPr lvl="2"/>
            <a:r>
              <a:rPr lang="en-US" altLang="en-US" dirty="0"/>
              <a:t>For the steepest descent method, the search direction is given by d</a:t>
            </a:r>
            <a:r>
              <a:rPr lang="en-US" altLang="en-US" sz="1100" dirty="0"/>
              <a:t>k</a:t>
            </a:r>
            <a:r>
              <a:rPr lang="en-US" altLang="en-US" dirty="0"/>
              <a:t> = −∇f (</a:t>
            </a:r>
            <a:r>
              <a:rPr lang="en-US" altLang="en-US" dirty="0" err="1"/>
              <a:t>x</a:t>
            </a:r>
            <a:r>
              <a:rPr lang="en-US" altLang="en-US" sz="1050" dirty="0" err="1"/>
              <a:t>k</a:t>
            </a:r>
            <a:r>
              <a:rPr lang="en-US" altLang="en-US" dirty="0"/>
              <a:t>). </a:t>
            </a:r>
          </a:p>
          <a:p>
            <a:pPr lvl="2"/>
            <a:endParaRPr lang="en-US" altLang="en-US" dirty="0"/>
          </a:p>
          <a:p>
            <a:r>
              <a:rPr lang="en-US" altLang="en-US" dirty="0"/>
              <a:t>Boosting can be viewed as optimizing the loss function by iterative functional gradient descent.</a:t>
            </a:r>
          </a:p>
          <a:p>
            <a:endParaRPr lang="en-US" altLang="en-US" dirty="0"/>
          </a:p>
          <a:p>
            <a:r>
              <a:rPr lang="en-US" altLang="en-US" dirty="0"/>
              <a:t>Implementations of various boosted algorithms are available in Python, R, Matlab, and more.</a:t>
            </a:r>
          </a:p>
          <a:p>
            <a:pPr lvl="1"/>
            <a:endParaRPr lang="en-US" altLang="en-US" dirty="0"/>
          </a:p>
          <a:p>
            <a:pPr lvl="2"/>
            <a:endParaRPr lang="en-US" altLang="en-US" dirty="0"/>
          </a:p>
        </p:txBody>
      </p:sp>
      <p:sp>
        <p:nvSpPr>
          <p:cNvPr id="3" name="Date Placeholder 2">
            <a:extLst>
              <a:ext uri="{FF2B5EF4-FFF2-40B4-BE49-F238E27FC236}">
                <a16:creationId xmlns:a16="http://schemas.microsoft.com/office/drawing/2014/main" id="{2BA0338B-68F3-49BF-8A8C-D715E1833C64}"/>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659CCC20-E748-4336-A832-C7AB02E1998C}" type="datetime1">
              <a:rPr lang="en-US" smtClean="0"/>
              <a:t>7/4/2024</a:t>
            </a:fld>
            <a:endParaRPr lang="en-US"/>
          </a:p>
        </p:txBody>
      </p:sp>
    </p:spTree>
    <p:extLst>
      <p:ext uri="{BB962C8B-B14F-4D97-AF65-F5344CB8AC3E}">
        <p14:creationId xmlns:p14="http://schemas.microsoft.com/office/powerpoint/2010/main" val="648959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70E-4830-F1CB-9F44-6E85F621B277}"/>
              </a:ext>
            </a:extLst>
          </p:cNvPr>
          <p:cNvSpPr>
            <a:spLocks noGrp="1"/>
          </p:cNvSpPr>
          <p:nvPr>
            <p:ph type="title"/>
          </p:nvPr>
        </p:nvSpPr>
        <p:spPr/>
        <p:txBody>
          <a:bodyPr/>
          <a:lstStyle/>
          <a:p>
            <a:r>
              <a:rPr lang="en-IN" dirty="0"/>
              <a:t>Gradient Boosting Algorithm</a:t>
            </a:r>
          </a:p>
        </p:txBody>
      </p:sp>
      <p:sp>
        <p:nvSpPr>
          <p:cNvPr id="3" name="Content Placeholder 2">
            <a:extLst>
              <a:ext uri="{FF2B5EF4-FFF2-40B4-BE49-F238E27FC236}">
                <a16:creationId xmlns:a16="http://schemas.microsoft.com/office/drawing/2014/main" id="{DDF436F0-E5D5-1921-DB71-D9AD53238B85}"/>
              </a:ext>
            </a:extLst>
          </p:cNvPr>
          <p:cNvSpPr>
            <a:spLocks noGrp="1"/>
          </p:cNvSpPr>
          <p:nvPr>
            <p:ph idx="1"/>
          </p:nvPr>
        </p:nvSpPr>
        <p:spPr>
          <a:xfrm>
            <a:off x="118241" y="685800"/>
            <a:ext cx="8946931" cy="4343399"/>
          </a:xfrm>
        </p:spPr>
        <p:txBody>
          <a:bodyPr/>
          <a:lstStyle/>
          <a:p>
            <a:r>
              <a:rPr lang="en-US" b="1" dirty="0"/>
              <a:t>Step 1:</a:t>
            </a:r>
          </a:p>
          <a:p>
            <a:r>
              <a:rPr lang="en-US" dirty="0"/>
              <a:t>Let’s assume X, and Y are the input and target having N samples. Our goal is to learn the function f(x) that maps the input features X to the target variables y. It is boosted trees </a:t>
            </a:r>
            <a:r>
              <a:rPr lang="en-US" dirty="0" err="1"/>
              <a:t>i.e</a:t>
            </a:r>
            <a:r>
              <a:rPr lang="en-US" dirty="0"/>
              <a:t> the sum of trees. </a:t>
            </a:r>
          </a:p>
          <a:p>
            <a:endParaRPr lang="en-US" dirty="0"/>
          </a:p>
          <a:p>
            <a:r>
              <a:rPr lang="en-US" dirty="0"/>
              <a:t>The loss function is the difference between the actual and the predicted variables.</a:t>
            </a:r>
          </a:p>
          <a:p>
            <a:endParaRPr lang="en-US" dirty="0"/>
          </a:p>
          <a:p>
            <a:endParaRPr lang="en-US" dirty="0"/>
          </a:p>
          <a:p>
            <a:endParaRPr lang="en-US" dirty="0"/>
          </a:p>
          <a:p>
            <a:r>
              <a:rPr lang="en-US" b="1" dirty="0"/>
              <a:t>Step 2:  We want to minimize the loss function L(f) with respect to f. </a:t>
            </a:r>
          </a:p>
          <a:p>
            <a:endParaRPr lang="en-US" dirty="0"/>
          </a:p>
          <a:p>
            <a:endParaRPr lang="en-IN" dirty="0"/>
          </a:p>
        </p:txBody>
      </p:sp>
      <p:pic>
        <p:nvPicPr>
          <p:cNvPr id="5" name="Graphic 4">
            <a:extLst>
              <a:ext uri="{FF2B5EF4-FFF2-40B4-BE49-F238E27FC236}">
                <a16:creationId xmlns:a16="http://schemas.microsoft.com/office/drawing/2014/main" id="{D0920A1F-4D18-9E44-22E1-1CC02D7AB0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6000" y="2746156"/>
            <a:ext cx="4056448" cy="462127"/>
          </a:xfrm>
          <a:prstGeom prst="rect">
            <a:avLst/>
          </a:prstGeom>
        </p:spPr>
      </p:pic>
      <p:pic>
        <p:nvPicPr>
          <p:cNvPr id="7" name="Graphic 6">
            <a:extLst>
              <a:ext uri="{FF2B5EF4-FFF2-40B4-BE49-F238E27FC236}">
                <a16:creationId xmlns:a16="http://schemas.microsoft.com/office/drawing/2014/main" id="{53F1FAF0-70B2-9CD0-DD9E-38F54C758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4746" y="4310718"/>
            <a:ext cx="5581072" cy="462127"/>
          </a:xfrm>
          <a:prstGeom prst="rect">
            <a:avLst/>
          </a:prstGeom>
        </p:spPr>
      </p:pic>
    </p:spTree>
    <p:extLst>
      <p:ext uri="{BB962C8B-B14F-4D97-AF65-F5344CB8AC3E}">
        <p14:creationId xmlns:p14="http://schemas.microsoft.com/office/powerpoint/2010/main" val="3441410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70E-4830-F1CB-9F44-6E85F621B277}"/>
              </a:ext>
            </a:extLst>
          </p:cNvPr>
          <p:cNvSpPr>
            <a:spLocks noGrp="1"/>
          </p:cNvSpPr>
          <p:nvPr>
            <p:ph type="title"/>
          </p:nvPr>
        </p:nvSpPr>
        <p:spPr/>
        <p:txBody>
          <a:bodyPr/>
          <a:lstStyle/>
          <a:p>
            <a:r>
              <a:rPr lang="en-IN" dirty="0"/>
              <a:t>Gradient Boosting Algorithm</a:t>
            </a:r>
          </a:p>
        </p:txBody>
      </p:sp>
      <p:sp>
        <p:nvSpPr>
          <p:cNvPr id="3" name="Content Placeholder 2">
            <a:extLst>
              <a:ext uri="{FF2B5EF4-FFF2-40B4-BE49-F238E27FC236}">
                <a16:creationId xmlns:a16="http://schemas.microsoft.com/office/drawing/2014/main" id="{DDF436F0-E5D5-1921-DB71-D9AD53238B85}"/>
              </a:ext>
            </a:extLst>
          </p:cNvPr>
          <p:cNvSpPr>
            <a:spLocks noGrp="1"/>
          </p:cNvSpPr>
          <p:nvPr>
            <p:ph idx="1"/>
          </p:nvPr>
        </p:nvSpPr>
        <p:spPr>
          <a:xfrm>
            <a:off x="118241" y="685800"/>
            <a:ext cx="8946931" cy="4343399"/>
          </a:xfrm>
        </p:spPr>
        <p:txBody>
          <a:bodyPr/>
          <a:lstStyle/>
          <a:p>
            <a:r>
              <a:rPr lang="en-IN" b="1" dirty="0"/>
              <a:t>Step 3: Steepest Descent (</a:t>
            </a:r>
            <a:r>
              <a:rPr lang="en-US" altLang="en-US" dirty="0"/>
              <a:t>d</a:t>
            </a:r>
            <a:r>
              <a:rPr lang="en-US" altLang="en-US" sz="1100" dirty="0"/>
              <a:t>k</a:t>
            </a:r>
            <a:r>
              <a:rPr lang="en-US" altLang="en-US" dirty="0"/>
              <a:t> = −∇f (</a:t>
            </a:r>
            <a:r>
              <a:rPr lang="en-US" altLang="en-US" dirty="0" err="1"/>
              <a:t>x</a:t>
            </a:r>
            <a:r>
              <a:rPr lang="en-US" altLang="en-US" sz="1050" dirty="0" err="1"/>
              <a:t>k</a:t>
            </a:r>
            <a:r>
              <a:rPr lang="en-US" altLang="en-US" dirty="0"/>
              <a:t>).</a:t>
            </a:r>
          </a:p>
          <a:p>
            <a:r>
              <a:rPr lang="en-US" b="1" dirty="0"/>
              <a:t>Step 4: Solution: </a:t>
            </a:r>
            <a:r>
              <a:rPr lang="en-US" dirty="0"/>
              <a:t>The gradient Similarly for M trees:</a:t>
            </a:r>
          </a:p>
          <a:p>
            <a:endParaRPr lang="en-IN" b="1" dirty="0"/>
          </a:p>
          <a:p>
            <a:endParaRPr lang="en-US" dirty="0"/>
          </a:p>
          <a:p>
            <a:endParaRPr lang="en-US" dirty="0"/>
          </a:p>
          <a:p>
            <a:endParaRPr lang="en-IN" dirty="0"/>
          </a:p>
        </p:txBody>
      </p:sp>
    </p:spTree>
    <p:extLst>
      <p:ext uri="{BB962C8B-B14F-4D97-AF65-F5344CB8AC3E}">
        <p14:creationId xmlns:p14="http://schemas.microsoft.com/office/powerpoint/2010/main" val="31175182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70E-4830-F1CB-9F44-6E85F621B277}"/>
              </a:ext>
            </a:extLst>
          </p:cNvPr>
          <p:cNvSpPr>
            <a:spLocks noGrp="1"/>
          </p:cNvSpPr>
          <p:nvPr>
            <p:ph type="title"/>
          </p:nvPr>
        </p:nvSpPr>
        <p:spPr/>
        <p:txBody>
          <a:bodyPr/>
          <a:lstStyle/>
          <a:p>
            <a:r>
              <a:rPr lang="en-IN" dirty="0"/>
              <a:t>Numerical Problem on Logistic </a:t>
            </a:r>
          </a:p>
        </p:txBody>
      </p:sp>
      <p:graphicFrame>
        <p:nvGraphicFramePr>
          <p:cNvPr id="4" name="Content Placeholder 3">
            <a:extLst>
              <a:ext uri="{FF2B5EF4-FFF2-40B4-BE49-F238E27FC236}">
                <a16:creationId xmlns:a16="http://schemas.microsoft.com/office/drawing/2014/main" id="{EA8D00D7-A002-1228-27BD-261B9F69B710}"/>
              </a:ext>
            </a:extLst>
          </p:cNvPr>
          <p:cNvGraphicFramePr>
            <a:graphicFrameLocks noGrp="1"/>
          </p:cNvGraphicFramePr>
          <p:nvPr>
            <p:ph idx="1"/>
            <p:extLst>
              <p:ext uri="{D42A27DB-BD31-4B8C-83A1-F6EECF244321}">
                <p14:modId xmlns:p14="http://schemas.microsoft.com/office/powerpoint/2010/main" val="1357925519"/>
              </p:ext>
            </p:extLst>
          </p:nvPr>
        </p:nvGraphicFramePr>
        <p:xfrm>
          <a:off x="311150" y="1002042"/>
          <a:ext cx="2802540" cy="2743200"/>
        </p:xfrm>
        <a:graphic>
          <a:graphicData uri="http://schemas.openxmlformats.org/drawingml/2006/table">
            <a:tbl>
              <a:tblPr firstRow="1" bandRow="1">
                <a:tableStyleId>{5C22544A-7EE6-4342-B048-85BDC9FD1C3A}</a:tableStyleId>
              </a:tblPr>
              <a:tblGrid>
                <a:gridCol w="1273284">
                  <a:extLst>
                    <a:ext uri="{9D8B030D-6E8A-4147-A177-3AD203B41FA5}">
                      <a16:colId xmlns:a16="http://schemas.microsoft.com/office/drawing/2014/main" val="1690874569"/>
                    </a:ext>
                  </a:extLst>
                </a:gridCol>
                <a:gridCol w="1529256">
                  <a:extLst>
                    <a:ext uri="{9D8B030D-6E8A-4147-A177-3AD203B41FA5}">
                      <a16:colId xmlns:a16="http://schemas.microsoft.com/office/drawing/2014/main" val="791937073"/>
                    </a:ext>
                  </a:extLst>
                </a:gridCol>
              </a:tblGrid>
              <a:tr h="408972">
                <a:tc>
                  <a:txBody>
                    <a:bodyPr/>
                    <a:lstStyle/>
                    <a:p>
                      <a:r>
                        <a:rPr lang="en-US" dirty="0"/>
                        <a:t>Hours Study</a:t>
                      </a:r>
                      <a:endParaRPr lang="en-IN" dirty="0"/>
                    </a:p>
                  </a:txBody>
                  <a:tcPr/>
                </a:tc>
                <a:tc>
                  <a:txBody>
                    <a:bodyPr/>
                    <a:lstStyle/>
                    <a:p>
                      <a:r>
                        <a:rPr lang="en-US" dirty="0"/>
                        <a:t>Pass (1) / Fail (0)</a:t>
                      </a:r>
                      <a:endParaRPr lang="en-IN" dirty="0"/>
                    </a:p>
                  </a:txBody>
                  <a:tcPr/>
                </a:tc>
                <a:extLst>
                  <a:ext uri="{0D108BD9-81ED-4DB2-BD59-A6C34878D82A}">
                    <a16:rowId xmlns:a16="http://schemas.microsoft.com/office/drawing/2014/main" val="872792121"/>
                  </a:ext>
                </a:extLst>
              </a:tr>
              <a:tr h="370840">
                <a:tc>
                  <a:txBody>
                    <a:bodyPr/>
                    <a:lstStyle/>
                    <a:p>
                      <a:r>
                        <a:rPr lang="en-US" dirty="0"/>
                        <a:t>29</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704715959"/>
                  </a:ext>
                </a:extLst>
              </a:tr>
              <a:tr h="370840">
                <a:tc>
                  <a:txBody>
                    <a:bodyPr/>
                    <a:lstStyle/>
                    <a:p>
                      <a:r>
                        <a:rPr lang="en-US" dirty="0"/>
                        <a:t>15</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003764256"/>
                  </a:ext>
                </a:extLst>
              </a:tr>
              <a:tr h="370840">
                <a:tc>
                  <a:txBody>
                    <a:bodyPr/>
                    <a:lstStyle/>
                    <a:p>
                      <a:r>
                        <a:rPr lang="en-US" dirty="0"/>
                        <a:t>33</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351282219"/>
                  </a:ext>
                </a:extLst>
              </a:tr>
              <a:tr h="370840">
                <a:tc>
                  <a:txBody>
                    <a:bodyPr/>
                    <a:lstStyle/>
                    <a:p>
                      <a:r>
                        <a:rPr lang="en-US" dirty="0"/>
                        <a:t>28</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158909121"/>
                  </a:ext>
                </a:extLst>
              </a:tr>
              <a:tr h="370840">
                <a:tc>
                  <a:txBody>
                    <a:bodyPr/>
                    <a:lstStyle/>
                    <a:p>
                      <a:r>
                        <a:rPr lang="en-US" dirty="0"/>
                        <a:t>39</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533894160"/>
                  </a:ext>
                </a:extLst>
              </a:tr>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539752282"/>
                  </a:ext>
                </a:extLst>
              </a:tr>
            </a:tbl>
          </a:graphicData>
        </a:graphic>
      </p:graphicFrame>
      <p:sp>
        <p:nvSpPr>
          <p:cNvPr id="5" name="TextBox 4">
            <a:extLst>
              <a:ext uri="{FF2B5EF4-FFF2-40B4-BE49-F238E27FC236}">
                <a16:creationId xmlns:a16="http://schemas.microsoft.com/office/drawing/2014/main" id="{045FA972-2B1F-AC74-E49D-AA91A6C9C7AD}"/>
              </a:ext>
            </a:extLst>
          </p:cNvPr>
          <p:cNvSpPr txBox="1"/>
          <p:nvPr/>
        </p:nvSpPr>
        <p:spPr>
          <a:xfrm>
            <a:off x="3279228" y="859221"/>
            <a:ext cx="5793827"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t>Given the class, how can we calculate the probability of pass for the student who studied 33 hours?</a:t>
            </a:r>
          </a:p>
          <a:p>
            <a:pPr marL="285750" indent="-285750" algn="just">
              <a:buFont typeface="Arial" panose="020B0604020202020204" pitchFamily="34" charset="0"/>
              <a:buChar char="•"/>
            </a:pPr>
            <a:endParaRPr lang="en-US" sz="2000" b="1" dirty="0"/>
          </a:p>
          <a:p>
            <a:pPr marL="285750" indent="-285750" algn="just">
              <a:buFont typeface="Arial" panose="020B0604020202020204" pitchFamily="34" charset="0"/>
              <a:buChar char="•"/>
            </a:pPr>
            <a:r>
              <a:rPr lang="en-US" sz="2000" b="1" dirty="0"/>
              <a:t>At least how many hours student should study that makes him to pass the course with probability of &gt; 95%</a:t>
            </a:r>
          </a:p>
          <a:p>
            <a:pPr marL="285750" indent="-285750" algn="just">
              <a:buFont typeface="Arial" panose="020B0604020202020204" pitchFamily="34" charset="0"/>
              <a:buChar char="•"/>
            </a:pPr>
            <a:endParaRPr lang="en-US" sz="2000" b="1" dirty="0"/>
          </a:p>
          <a:p>
            <a:pPr marL="285750" indent="-285750" algn="just">
              <a:buFont typeface="Arial" panose="020B0604020202020204" pitchFamily="34" charset="0"/>
              <a:buChar char="•"/>
            </a:pPr>
            <a:r>
              <a:rPr lang="en-US" sz="2000" b="1" dirty="0"/>
              <a:t>Assume the model suggested by the optimizer for odds of passing the course is </a:t>
            </a:r>
            <a:r>
              <a:rPr lang="en-IN" sz="2000" b="1" dirty="0"/>
              <a:t>: log(odds) = -64+2*hours</a:t>
            </a:r>
            <a:endParaRPr lang="en-US" sz="2000" b="1" dirty="0"/>
          </a:p>
        </p:txBody>
      </p:sp>
    </p:spTree>
    <p:extLst>
      <p:ext uri="{BB962C8B-B14F-4D97-AF65-F5344CB8AC3E}">
        <p14:creationId xmlns:p14="http://schemas.microsoft.com/office/powerpoint/2010/main" val="20644872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70E-4830-F1CB-9F44-6E85F621B277}"/>
              </a:ext>
            </a:extLst>
          </p:cNvPr>
          <p:cNvSpPr>
            <a:spLocks noGrp="1"/>
          </p:cNvSpPr>
          <p:nvPr>
            <p:ph type="title"/>
          </p:nvPr>
        </p:nvSpPr>
        <p:spPr/>
        <p:txBody>
          <a:bodyPr/>
          <a:lstStyle/>
          <a:p>
            <a:r>
              <a:rPr lang="en-IN" dirty="0"/>
              <a:t>Numerical Problem on </a:t>
            </a:r>
            <a:r>
              <a:rPr lang="en-IN" dirty="0" err="1"/>
              <a:t>Adaboost</a:t>
            </a:r>
            <a:endParaRPr lang="en-IN" dirty="0"/>
          </a:p>
        </p:txBody>
      </p:sp>
      <p:graphicFrame>
        <p:nvGraphicFramePr>
          <p:cNvPr id="4" name="Content Placeholder 3">
            <a:extLst>
              <a:ext uri="{FF2B5EF4-FFF2-40B4-BE49-F238E27FC236}">
                <a16:creationId xmlns:a16="http://schemas.microsoft.com/office/drawing/2014/main" id="{EA8D00D7-A002-1228-27BD-261B9F69B710}"/>
              </a:ext>
            </a:extLst>
          </p:cNvPr>
          <p:cNvGraphicFramePr>
            <a:graphicFrameLocks noGrp="1"/>
          </p:cNvGraphicFramePr>
          <p:nvPr>
            <p:ph idx="1"/>
            <p:extLst>
              <p:ext uri="{D42A27DB-BD31-4B8C-83A1-F6EECF244321}">
                <p14:modId xmlns:p14="http://schemas.microsoft.com/office/powerpoint/2010/main" val="1395465335"/>
              </p:ext>
            </p:extLst>
          </p:nvPr>
        </p:nvGraphicFramePr>
        <p:xfrm>
          <a:off x="1391088" y="883801"/>
          <a:ext cx="6696622" cy="2743200"/>
        </p:xfrm>
        <a:graphic>
          <a:graphicData uri="http://schemas.openxmlformats.org/drawingml/2006/table">
            <a:tbl>
              <a:tblPr firstRow="1" bandRow="1">
                <a:tableStyleId>{5C22544A-7EE6-4342-B048-85BDC9FD1C3A}</a:tableStyleId>
              </a:tblPr>
              <a:tblGrid>
                <a:gridCol w="1456179">
                  <a:extLst>
                    <a:ext uri="{9D8B030D-6E8A-4147-A177-3AD203B41FA5}">
                      <a16:colId xmlns:a16="http://schemas.microsoft.com/office/drawing/2014/main" val="1690874569"/>
                    </a:ext>
                  </a:extLst>
                </a:gridCol>
                <a:gridCol w="1638023">
                  <a:extLst>
                    <a:ext uri="{9D8B030D-6E8A-4147-A177-3AD203B41FA5}">
                      <a16:colId xmlns:a16="http://schemas.microsoft.com/office/drawing/2014/main" val="791937073"/>
                    </a:ext>
                  </a:extLst>
                </a:gridCol>
                <a:gridCol w="1166648">
                  <a:extLst>
                    <a:ext uri="{9D8B030D-6E8A-4147-A177-3AD203B41FA5}">
                      <a16:colId xmlns:a16="http://schemas.microsoft.com/office/drawing/2014/main" val="1757131047"/>
                    </a:ext>
                  </a:extLst>
                </a:gridCol>
                <a:gridCol w="1284890">
                  <a:extLst>
                    <a:ext uri="{9D8B030D-6E8A-4147-A177-3AD203B41FA5}">
                      <a16:colId xmlns:a16="http://schemas.microsoft.com/office/drawing/2014/main" val="386546783"/>
                    </a:ext>
                  </a:extLst>
                </a:gridCol>
                <a:gridCol w="1150882">
                  <a:extLst>
                    <a:ext uri="{9D8B030D-6E8A-4147-A177-3AD203B41FA5}">
                      <a16:colId xmlns:a16="http://schemas.microsoft.com/office/drawing/2014/main" val="399570403"/>
                    </a:ext>
                  </a:extLst>
                </a:gridCol>
              </a:tblGrid>
              <a:tr h="408972">
                <a:tc>
                  <a:txBody>
                    <a:bodyPr/>
                    <a:lstStyle/>
                    <a:p>
                      <a:r>
                        <a:rPr lang="en-US" dirty="0"/>
                        <a:t>CGPA</a:t>
                      </a:r>
                      <a:endParaRPr lang="en-IN" dirty="0"/>
                    </a:p>
                  </a:txBody>
                  <a:tcPr/>
                </a:tc>
                <a:tc>
                  <a:txBody>
                    <a:bodyPr/>
                    <a:lstStyle/>
                    <a:p>
                      <a:r>
                        <a:rPr lang="en-US" dirty="0" err="1"/>
                        <a:t>InteractiveNess</a:t>
                      </a:r>
                      <a:endParaRPr lang="en-IN" dirty="0"/>
                    </a:p>
                  </a:txBody>
                  <a:tcPr/>
                </a:tc>
                <a:tc>
                  <a:txBody>
                    <a:bodyPr/>
                    <a:lstStyle/>
                    <a:p>
                      <a:r>
                        <a:rPr lang="en-US" dirty="0"/>
                        <a:t>Practical Knowledge</a:t>
                      </a:r>
                      <a:endParaRPr lang="en-IN" dirty="0"/>
                    </a:p>
                  </a:txBody>
                  <a:tcPr/>
                </a:tc>
                <a:tc>
                  <a:txBody>
                    <a:bodyPr/>
                    <a:lstStyle/>
                    <a:p>
                      <a:r>
                        <a:rPr lang="en-US" dirty="0"/>
                        <a:t>Comm skills</a:t>
                      </a:r>
                      <a:endParaRPr lang="en-IN" dirty="0"/>
                    </a:p>
                  </a:txBody>
                  <a:tcPr/>
                </a:tc>
                <a:tc>
                  <a:txBody>
                    <a:bodyPr/>
                    <a:lstStyle/>
                    <a:p>
                      <a:r>
                        <a:rPr lang="en-US" dirty="0"/>
                        <a:t>Job profile</a:t>
                      </a:r>
                      <a:endParaRPr lang="en-IN" dirty="0"/>
                    </a:p>
                  </a:txBody>
                  <a:tcPr/>
                </a:tc>
                <a:extLst>
                  <a:ext uri="{0D108BD9-81ED-4DB2-BD59-A6C34878D82A}">
                    <a16:rowId xmlns:a16="http://schemas.microsoft.com/office/drawing/2014/main" val="872792121"/>
                  </a:ext>
                </a:extLst>
              </a:tr>
              <a:tr h="370840">
                <a:tc>
                  <a:txBody>
                    <a:bodyPr/>
                    <a:lstStyle/>
                    <a:p>
                      <a:r>
                        <a:rPr lang="en-US" dirty="0"/>
                        <a:t>&gt;=9</a:t>
                      </a:r>
                      <a:endParaRPr lang="en-IN" dirty="0"/>
                    </a:p>
                  </a:txBody>
                  <a:tcPr/>
                </a:tc>
                <a:tc>
                  <a:txBody>
                    <a:bodyPr/>
                    <a:lstStyle/>
                    <a:p>
                      <a:r>
                        <a:rPr lang="en-US" dirty="0"/>
                        <a:t>Yes</a:t>
                      </a:r>
                      <a:endParaRPr lang="en-IN" dirty="0"/>
                    </a:p>
                  </a:txBody>
                  <a:tcPr/>
                </a:tc>
                <a:tc>
                  <a:txBody>
                    <a:bodyPr/>
                    <a:lstStyle/>
                    <a:p>
                      <a:r>
                        <a:rPr lang="en-US" dirty="0"/>
                        <a:t>Good</a:t>
                      </a:r>
                      <a:endParaRPr lang="en-IN" dirty="0"/>
                    </a:p>
                  </a:txBody>
                  <a:tcPr/>
                </a:tc>
                <a:tc>
                  <a:txBody>
                    <a:bodyPr/>
                    <a:lstStyle/>
                    <a:p>
                      <a:r>
                        <a:rPr lang="en-US" dirty="0"/>
                        <a:t>Good</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704715959"/>
                  </a:ext>
                </a:extLst>
              </a:tr>
              <a:tr h="370840">
                <a:tc>
                  <a:txBody>
                    <a:bodyPr/>
                    <a:lstStyle/>
                    <a:p>
                      <a:r>
                        <a:rPr lang="en-US" dirty="0"/>
                        <a:t>&lt;9</a:t>
                      </a:r>
                      <a:endParaRPr lang="en-IN" dirty="0"/>
                    </a:p>
                  </a:txBody>
                  <a:tcPr/>
                </a:tc>
                <a:tc>
                  <a:txBody>
                    <a:bodyPr/>
                    <a:lstStyle/>
                    <a:p>
                      <a:r>
                        <a:rPr lang="en-US" dirty="0"/>
                        <a:t>N</a:t>
                      </a:r>
                      <a:endParaRPr lang="en-IN" dirty="0"/>
                    </a:p>
                  </a:txBody>
                  <a:tcPr/>
                </a:tc>
                <a:tc>
                  <a:txBody>
                    <a:bodyPr/>
                    <a:lstStyle/>
                    <a:p>
                      <a:r>
                        <a:rPr lang="en-US" dirty="0"/>
                        <a:t>G</a:t>
                      </a:r>
                      <a:endParaRPr lang="en-IN" dirty="0"/>
                    </a:p>
                  </a:txBody>
                  <a:tcPr/>
                </a:tc>
                <a:tc>
                  <a:txBody>
                    <a:bodyPr/>
                    <a:lstStyle/>
                    <a:p>
                      <a:r>
                        <a:rPr lang="en-US" dirty="0"/>
                        <a:t>Moderate</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1003764256"/>
                  </a:ext>
                </a:extLst>
              </a:tr>
              <a:tr h="370840">
                <a:tc>
                  <a:txBody>
                    <a:bodyPr/>
                    <a:lstStyle/>
                    <a:p>
                      <a:r>
                        <a:rPr lang="en-US" dirty="0"/>
                        <a:t>&gt;=9</a:t>
                      </a:r>
                      <a:endParaRPr lang="en-IN" dirty="0"/>
                    </a:p>
                  </a:txBody>
                  <a:tcPr/>
                </a:tc>
                <a:tc>
                  <a:txBody>
                    <a:bodyPr/>
                    <a:lstStyle/>
                    <a:p>
                      <a:r>
                        <a:rPr lang="en-US" dirty="0"/>
                        <a:t>N</a:t>
                      </a:r>
                      <a:endParaRPr lang="en-IN" dirty="0"/>
                    </a:p>
                  </a:txBody>
                  <a:tcPr/>
                </a:tc>
                <a:tc>
                  <a:txBody>
                    <a:bodyPr/>
                    <a:lstStyle/>
                    <a:p>
                      <a:r>
                        <a:rPr lang="en-US" dirty="0"/>
                        <a:t>Avg</a:t>
                      </a:r>
                      <a:endParaRPr lang="en-IN" dirty="0"/>
                    </a:p>
                  </a:txBody>
                  <a:tcPr/>
                </a:tc>
                <a:tc>
                  <a:txBody>
                    <a:bodyPr/>
                    <a:lstStyle/>
                    <a:p>
                      <a:r>
                        <a:rPr lang="en-US" dirty="0"/>
                        <a:t>M</a:t>
                      </a:r>
                      <a:endParaRPr lang="en-IN" dirty="0"/>
                    </a:p>
                  </a:txBody>
                  <a:tcPr/>
                </a:tc>
                <a:tc>
                  <a:txBody>
                    <a:bodyPr/>
                    <a:lstStyle/>
                    <a:p>
                      <a:r>
                        <a:rPr lang="en-US" dirty="0"/>
                        <a:t>N</a:t>
                      </a:r>
                      <a:endParaRPr lang="en-IN" dirty="0"/>
                    </a:p>
                  </a:txBody>
                  <a:tcPr/>
                </a:tc>
                <a:extLst>
                  <a:ext uri="{0D108BD9-81ED-4DB2-BD59-A6C34878D82A}">
                    <a16:rowId xmlns:a16="http://schemas.microsoft.com/office/drawing/2014/main" val="1351282219"/>
                  </a:ext>
                </a:extLst>
              </a:tr>
              <a:tr h="370840">
                <a:tc>
                  <a:txBody>
                    <a:bodyPr/>
                    <a:lstStyle/>
                    <a:p>
                      <a:r>
                        <a:rPr lang="en-US" dirty="0"/>
                        <a:t>&lt;9</a:t>
                      </a:r>
                      <a:endParaRPr lang="en-IN" dirty="0"/>
                    </a:p>
                  </a:txBody>
                  <a:tcPr/>
                </a:tc>
                <a:tc>
                  <a:txBody>
                    <a:bodyPr/>
                    <a:lstStyle/>
                    <a:p>
                      <a:r>
                        <a:rPr lang="en-US" dirty="0"/>
                        <a:t>N</a:t>
                      </a:r>
                      <a:endParaRPr lang="en-IN" dirty="0"/>
                    </a:p>
                  </a:txBody>
                  <a:tcPr/>
                </a:tc>
                <a:tc>
                  <a:txBody>
                    <a:bodyPr/>
                    <a:lstStyle/>
                    <a:p>
                      <a:r>
                        <a:rPr lang="en-US" dirty="0"/>
                        <a:t>Avg</a:t>
                      </a:r>
                      <a:endParaRPr lang="en-IN" dirty="0"/>
                    </a:p>
                  </a:txBody>
                  <a:tcPr/>
                </a:tc>
                <a:tc>
                  <a:txBody>
                    <a:bodyPr/>
                    <a:lstStyle/>
                    <a:p>
                      <a:r>
                        <a:rPr lang="en-US" dirty="0"/>
                        <a:t>G</a:t>
                      </a:r>
                      <a:endParaRPr lang="en-IN" dirty="0"/>
                    </a:p>
                  </a:txBody>
                  <a:tcPr/>
                </a:tc>
                <a:tc>
                  <a:txBody>
                    <a:bodyPr/>
                    <a:lstStyle/>
                    <a:p>
                      <a:r>
                        <a:rPr lang="en-US" dirty="0"/>
                        <a:t>N</a:t>
                      </a:r>
                      <a:endParaRPr lang="en-IN" dirty="0"/>
                    </a:p>
                  </a:txBody>
                  <a:tcPr/>
                </a:tc>
                <a:extLst>
                  <a:ext uri="{0D108BD9-81ED-4DB2-BD59-A6C34878D82A}">
                    <a16:rowId xmlns:a16="http://schemas.microsoft.com/office/drawing/2014/main" val="2158909121"/>
                  </a:ext>
                </a:extLst>
              </a:tr>
              <a:tr h="370840">
                <a:tc>
                  <a:txBody>
                    <a:bodyPr/>
                    <a:lstStyle/>
                    <a:p>
                      <a:r>
                        <a:rPr lang="en-US" dirty="0"/>
                        <a:t>&gt;=9</a:t>
                      </a:r>
                      <a:endParaRPr lang="en-IN" dirty="0"/>
                    </a:p>
                  </a:txBody>
                  <a:tcPr/>
                </a:tc>
                <a:tc>
                  <a:txBody>
                    <a:bodyPr/>
                    <a:lstStyle/>
                    <a:p>
                      <a:r>
                        <a:rPr lang="en-US" dirty="0"/>
                        <a:t>Y</a:t>
                      </a:r>
                      <a:endParaRPr lang="en-IN" dirty="0"/>
                    </a:p>
                  </a:txBody>
                  <a:tcPr/>
                </a:tc>
                <a:tc>
                  <a:txBody>
                    <a:bodyPr/>
                    <a:lstStyle/>
                    <a:p>
                      <a:r>
                        <a:rPr lang="en-US" dirty="0"/>
                        <a:t>G</a:t>
                      </a:r>
                      <a:endParaRPr lang="en-IN" dirty="0"/>
                    </a:p>
                  </a:txBody>
                  <a:tcPr/>
                </a:tc>
                <a:tc>
                  <a:txBody>
                    <a:bodyPr/>
                    <a:lstStyle/>
                    <a:p>
                      <a:r>
                        <a:rPr lang="en-US" dirty="0"/>
                        <a:t>M</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2533894160"/>
                  </a:ext>
                </a:extLst>
              </a:tr>
              <a:tr h="370840">
                <a:tc>
                  <a:txBody>
                    <a:bodyPr/>
                    <a:lstStyle/>
                    <a:p>
                      <a:r>
                        <a:rPr lang="en-US" dirty="0"/>
                        <a:t>&gt;=9</a:t>
                      </a:r>
                      <a:endParaRPr lang="en-IN" dirty="0"/>
                    </a:p>
                  </a:txBody>
                  <a:tcPr/>
                </a:tc>
                <a:tc>
                  <a:txBody>
                    <a:bodyPr/>
                    <a:lstStyle/>
                    <a:p>
                      <a:r>
                        <a:rPr lang="en-US" dirty="0"/>
                        <a:t>Y</a:t>
                      </a:r>
                      <a:endParaRPr lang="en-IN" dirty="0"/>
                    </a:p>
                  </a:txBody>
                  <a:tcPr/>
                </a:tc>
                <a:tc>
                  <a:txBody>
                    <a:bodyPr/>
                    <a:lstStyle/>
                    <a:p>
                      <a:r>
                        <a:rPr lang="en-US" dirty="0"/>
                        <a:t>G</a:t>
                      </a:r>
                      <a:endParaRPr lang="en-IN" dirty="0"/>
                    </a:p>
                  </a:txBody>
                  <a:tcPr/>
                </a:tc>
                <a:tc>
                  <a:txBody>
                    <a:bodyPr/>
                    <a:lstStyle/>
                    <a:p>
                      <a:r>
                        <a:rPr lang="en-US" dirty="0"/>
                        <a:t>M</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2539752282"/>
                  </a:ext>
                </a:extLst>
              </a:tr>
            </a:tbl>
          </a:graphicData>
        </a:graphic>
      </p:graphicFrame>
      <p:sp>
        <p:nvSpPr>
          <p:cNvPr id="3" name="TextBox 2">
            <a:extLst>
              <a:ext uri="{FF2B5EF4-FFF2-40B4-BE49-F238E27FC236}">
                <a16:creationId xmlns:a16="http://schemas.microsoft.com/office/drawing/2014/main" id="{50A6E7E0-0836-2C64-2FF2-B53BC3832BAB}"/>
              </a:ext>
            </a:extLst>
          </p:cNvPr>
          <p:cNvSpPr txBox="1"/>
          <p:nvPr/>
        </p:nvSpPr>
        <p:spPr>
          <a:xfrm>
            <a:off x="697624" y="3967315"/>
            <a:ext cx="7748752"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Consider a training dataset of 6 data instances. Use 4 decision stumps for each of the 4 attributes. Apply </a:t>
            </a:r>
            <a:r>
              <a:rPr lang="en-US" sz="1600" b="1" dirty="0" err="1"/>
              <a:t>adaboost</a:t>
            </a:r>
            <a:r>
              <a:rPr lang="en-US" sz="1600" b="1" dirty="0"/>
              <a:t> algorithm and classify the dataset with job offer as target attribute?</a:t>
            </a:r>
            <a:endParaRPr lang="en-IN" sz="1600" b="1" dirty="0"/>
          </a:p>
        </p:txBody>
      </p:sp>
    </p:spTree>
    <p:extLst>
      <p:ext uri="{BB962C8B-B14F-4D97-AF65-F5344CB8AC3E}">
        <p14:creationId xmlns:p14="http://schemas.microsoft.com/office/powerpoint/2010/main" val="91021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4"/>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31" name="Google Shape;131;p24"/>
          <p:cNvPicPr preferRelativeResize="0"/>
          <p:nvPr/>
        </p:nvPicPr>
        <p:blipFill>
          <a:blip r:embed="rId3">
            <a:alphaModFix/>
          </a:blip>
          <a:stretch>
            <a:fillRect/>
          </a:stretch>
        </p:blipFill>
        <p:spPr>
          <a:xfrm>
            <a:off x="1162050" y="1528763"/>
            <a:ext cx="6819900" cy="2085975"/>
          </a:xfrm>
          <a:prstGeom prst="rect">
            <a:avLst/>
          </a:prstGeom>
          <a:noFill/>
          <a:ln>
            <a:noFill/>
          </a:ln>
        </p:spPr>
      </p:pic>
      <p:sp>
        <p:nvSpPr>
          <p:cNvPr id="4" name="Google Shape;143;p26">
            <a:extLst>
              <a:ext uri="{FF2B5EF4-FFF2-40B4-BE49-F238E27FC236}">
                <a16:creationId xmlns:a16="http://schemas.microsoft.com/office/drawing/2014/main" id="{B8B370D5-F141-B8A5-A320-6EF913CC08ED}"/>
              </a:ext>
            </a:extLst>
          </p:cNvPr>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 - Calculating distance</a:t>
            </a:r>
            <a:endParaRPr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70E-4830-F1CB-9F44-6E85F621B277}"/>
              </a:ext>
            </a:extLst>
          </p:cNvPr>
          <p:cNvSpPr>
            <a:spLocks noGrp="1"/>
          </p:cNvSpPr>
          <p:nvPr>
            <p:ph type="title"/>
          </p:nvPr>
        </p:nvSpPr>
        <p:spPr/>
        <p:txBody>
          <a:bodyPr/>
          <a:lstStyle/>
          <a:p>
            <a:r>
              <a:rPr lang="en-IN" dirty="0"/>
              <a:t>Numerical Problem on </a:t>
            </a:r>
            <a:r>
              <a:rPr lang="en-IN" dirty="0" err="1"/>
              <a:t>Adaboost</a:t>
            </a:r>
            <a:endParaRPr lang="en-IN" dirty="0"/>
          </a:p>
        </p:txBody>
      </p:sp>
      <p:sp>
        <p:nvSpPr>
          <p:cNvPr id="6" name="Content Placeholder 5">
            <a:extLst>
              <a:ext uri="{FF2B5EF4-FFF2-40B4-BE49-F238E27FC236}">
                <a16:creationId xmlns:a16="http://schemas.microsoft.com/office/drawing/2014/main" id="{1EC31CCF-7930-7047-8099-73FB1F61FC58}"/>
              </a:ext>
            </a:extLst>
          </p:cNvPr>
          <p:cNvSpPr>
            <a:spLocks noGrp="1"/>
          </p:cNvSpPr>
          <p:nvPr>
            <p:ph idx="1"/>
          </p:nvPr>
        </p:nvSpPr>
        <p:spPr>
          <a:xfrm>
            <a:off x="311700" y="789468"/>
            <a:ext cx="8753472" cy="4153021"/>
          </a:xfrm>
        </p:spPr>
        <p:txBody>
          <a:bodyPr>
            <a:noAutofit/>
          </a:bodyPr>
          <a:lstStyle/>
          <a:p>
            <a:pPr algn="just"/>
            <a:r>
              <a:rPr lang="en-US" dirty="0"/>
              <a:t>Step 1: Initial Weight assigned to each item is 1/6</a:t>
            </a:r>
          </a:p>
          <a:p>
            <a:pPr algn="just"/>
            <a:endParaRPr lang="en-US" dirty="0"/>
          </a:p>
          <a:p>
            <a:pPr algn="just"/>
            <a:r>
              <a:rPr lang="en-US" dirty="0"/>
              <a:t>Step 2: Iterate for each weak classifier (due to 4 stumps – weak learners)</a:t>
            </a:r>
          </a:p>
          <a:p>
            <a:pPr algn="just"/>
            <a:endParaRPr lang="en-US" dirty="0"/>
          </a:p>
          <a:p>
            <a:pPr lvl="1" algn="just"/>
            <a:r>
              <a:rPr lang="en-US" sz="1800" dirty="0"/>
              <a:t>A. Train the decision stump H</a:t>
            </a:r>
            <a:r>
              <a:rPr lang="en-US" sz="1100" dirty="0"/>
              <a:t>CGPA</a:t>
            </a:r>
            <a:r>
              <a:rPr lang="en-US" sz="1800" dirty="0"/>
              <a:t> with a random bootstrap sample from training dataset. </a:t>
            </a:r>
          </a:p>
          <a:p>
            <a:pPr lvl="1" algn="just"/>
            <a:r>
              <a:rPr lang="en-US" sz="1800" dirty="0"/>
              <a:t>B. Compute the weighted error</a:t>
            </a:r>
          </a:p>
          <a:p>
            <a:pPr lvl="1" algn="just"/>
            <a:r>
              <a:rPr lang="en-US" sz="1800" dirty="0"/>
              <a:t>C. Compute the weight of each weak classifier </a:t>
            </a:r>
          </a:p>
          <a:p>
            <a:pPr lvl="1" algn="just"/>
            <a:r>
              <a:rPr lang="en-US" sz="1800" dirty="0"/>
              <a:t>D. calculate the normalization factor Z</a:t>
            </a:r>
            <a:r>
              <a:rPr lang="en-US" sz="1000" dirty="0"/>
              <a:t>CGPA</a:t>
            </a:r>
            <a:endParaRPr lang="en-US" sz="1800" dirty="0"/>
          </a:p>
          <a:p>
            <a:pPr lvl="1" algn="just"/>
            <a:r>
              <a:rPr lang="en-US" sz="1800" dirty="0"/>
              <a:t>E. Update the weights of all data instances </a:t>
            </a:r>
          </a:p>
          <a:p>
            <a:pPr lvl="1" algn="just"/>
            <a:endParaRPr lang="en-US" sz="1800" dirty="0"/>
          </a:p>
          <a:p>
            <a:pPr marL="457200" lvl="1" indent="-342900" algn="just">
              <a:buSzPts val="1800"/>
              <a:buFont typeface="Arial"/>
              <a:buChar char="●"/>
            </a:pPr>
            <a:r>
              <a:rPr lang="en-IN" sz="1800" dirty="0"/>
              <a:t>Step 3: Compute the final predicted value for each data instance</a:t>
            </a:r>
            <a:endParaRPr lang="en-US" sz="1800" dirty="0"/>
          </a:p>
        </p:txBody>
      </p:sp>
    </p:spTree>
    <p:extLst>
      <p:ext uri="{BB962C8B-B14F-4D97-AF65-F5344CB8AC3E}">
        <p14:creationId xmlns:p14="http://schemas.microsoft.com/office/powerpoint/2010/main" val="503947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A3000-2A28-61C0-9564-F887C2621214}"/>
              </a:ext>
            </a:extLst>
          </p:cNvPr>
          <p:cNvSpPr>
            <a:spLocks noGrp="1"/>
          </p:cNvSpPr>
          <p:nvPr>
            <p:ph idx="1"/>
          </p:nvPr>
        </p:nvSpPr>
        <p:spPr>
          <a:xfrm>
            <a:off x="134679" y="857693"/>
            <a:ext cx="8895907" cy="4065507"/>
          </a:xfrm>
        </p:spPr>
        <p:txBody>
          <a:bodyPr/>
          <a:lstStyle/>
          <a:p>
            <a:pPr marL="0" indent="0">
              <a:buNone/>
            </a:pPr>
            <a:r>
              <a:rPr lang="en-IN" dirty="0">
                <a:latin typeface="Times New Roman" panose="02020603050405020304" pitchFamily="18" charset="0"/>
                <a:cs typeface="Times New Roman" panose="02020603050405020304" pitchFamily="18" charset="0"/>
              </a:rPr>
              <a:t>References:</a:t>
            </a:r>
          </a:p>
          <a:p>
            <a:pPr marL="257175" indent="-257175" algn="just">
              <a:buClr>
                <a:srgbClr val="0B0B83"/>
              </a:buClr>
              <a:buSzPct val="110000"/>
              <a:buFont typeface="+mj-lt"/>
              <a:buAutoNum type="arabicPeriod"/>
            </a:pPr>
            <a:r>
              <a:rPr lang="en-US" sz="1500" dirty="0">
                <a:latin typeface="Times New Roman" panose="02020603050405020304" pitchFamily="18" charset="0"/>
                <a:cs typeface="Times New Roman" panose="02020603050405020304" pitchFamily="18" charset="0"/>
              </a:rPr>
              <a:t>Introduction to Data Mining ,Pang-Ning Tan, Michael Steinbach, Vipin Kumar,2nd edition, 2019,Pearson , ISBN-10-9332571406, ISBN-13 -978-9332571402</a:t>
            </a:r>
          </a:p>
          <a:p>
            <a:pPr marL="257175" indent="-257175" algn="just">
              <a:buClr>
                <a:srgbClr val="0B0B83"/>
              </a:buClr>
              <a:buSzPct val="110000"/>
              <a:buFont typeface="+mj-lt"/>
              <a:buAutoNum type="arabicPeriod"/>
            </a:pPr>
            <a:r>
              <a:rPr lang="en-US" sz="1500" dirty="0">
                <a:latin typeface="Times New Roman" panose="02020603050405020304" pitchFamily="18" charset="0"/>
                <a:cs typeface="Times New Roman" panose="02020603050405020304" pitchFamily="18" charset="0"/>
              </a:rPr>
              <a:t>Machine Learning ,Tom M. Mitchell, Indian Edition, 2013, McGraw Hill Education, ISBN – 10 – 1259096955</a:t>
            </a:r>
            <a:endParaRPr lang="en-IN" sz="15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spcAft>
                <a:spcPts val="750"/>
              </a:spcAft>
              <a:buClr>
                <a:srgbClr val="0B0B83"/>
              </a:buClr>
              <a:buSzPct val="110000"/>
              <a:buFont typeface="+mj-lt"/>
              <a:buAutoNum type="arabicPeriod"/>
            </a:pP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Jiawei Han and Micheline, </a:t>
            </a:r>
            <a:r>
              <a:rPr lang="en-US" sz="15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Kamber</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Data Mining – Concepts and Techniques, 2</a:t>
            </a:r>
            <a:r>
              <a:rPr lang="en-US" sz="15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nd</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Edition, Morgan  Kaufmann, 2006, ISBN 1-55860-901-6 </a:t>
            </a:r>
          </a:p>
          <a:p>
            <a:pPr marL="257175" indent="-257175">
              <a:spcAft>
                <a:spcPts val="750"/>
              </a:spcAft>
              <a:buClr>
                <a:srgbClr val="0B0B83"/>
              </a:buClr>
              <a:buSzPct val="110000"/>
              <a:buFont typeface="+mj-lt"/>
              <a:buAutoNum type="arabicPeriod"/>
            </a:pPr>
            <a:endPar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spcAft>
                <a:spcPts val="750"/>
              </a:spcAft>
              <a:buClr>
                <a:srgbClr val="0B0B83"/>
              </a:buClr>
              <a:buSzPct val="110000"/>
              <a:buNone/>
            </a:pPr>
            <a:r>
              <a:rPr lang="en-US" sz="4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Thank you all</a:t>
            </a:r>
            <a:endParaRPr lang="en-IN" sz="4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
        <p:nvSpPr>
          <p:cNvPr id="3" name="Title 2">
            <a:extLst>
              <a:ext uri="{FF2B5EF4-FFF2-40B4-BE49-F238E27FC236}">
                <a16:creationId xmlns:a16="http://schemas.microsoft.com/office/drawing/2014/main" id="{98575859-E4AC-EBE4-54E5-B22450C32340}"/>
              </a:ext>
            </a:extLst>
          </p:cNvPr>
          <p:cNvSpPr>
            <a:spLocks noGrp="1"/>
          </p:cNvSpPr>
          <p:nvPr>
            <p:ph type="title"/>
          </p:nvPr>
        </p:nvSpPr>
        <p:spPr>
          <a:xfrm>
            <a:off x="2083534" y="-1596367"/>
            <a:ext cx="1328072" cy="56474"/>
          </a:xfrm>
        </p:spPr>
        <p:txBody>
          <a:bodyPr>
            <a:normAutofit fontScale="90000"/>
          </a:bodyPr>
          <a:lstStyle/>
          <a:p>
            <a:endParaRPr lang="en-IN"/>
          </a:p>
        </p:txBody>
      </p:sp>
    </p:spTree>
    <p:extLst>
      <p:ext uri="{BB962C8B-B14F-4D97-AF65-F5344CB8AC3E}">
        <p14:creationId xmlns:p14="http://schemas.microsoft.com/office/powerpoint/2010/main" val="103284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5"/>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38" name="Google Shape;138;p25"/>
          <p:cNvPicPr preferRelativeResize="0"/>
          <p:nvPr/>
        </p:nvPicPr>
        <p:blipFill>
          <a:blip r:embed="rId3">
            <a:alphaModFix/>
          </a:blip>
          <a:stretch>
            <a:fillRect/>
          </a:stretch>
        </p:blipFill>
        <p:spPr>
          <a:xfrm>
            <a:off x="1917213" y="506675"/>
            <a:ext cx="5095875" cy="4514850"/>
          </a:xfrm>
          <a:prstGeom prst="rect">
            <a:avLst/>
          </a:prstGeom>
          <a:noFill/>
          <a:ln>
            <a:noFill/>
          </a:ln>
        </p:spPr>
      </p:pic>
      <p:sp>
        <p:nvSpPr>
          <p:cNvPr id="4" name="Google Shape;143;p26">
            <a:extLst>
              <a:ext uri="{FF2B5EF4-FFF2-40B4-BE49-F238E27FC236}">
                <a16:creationId xmlns:a16="http://schemas.microsoft.com/office/drawing/2014/main" id="{AE0AFC11-039E-9D0C-616D-D398778B91CE}"/>
              </a:ext>
            </a:extLst>
          </p:cNvPr>
          <p:cNvSpPr txBox="1">
            <a:spLocks/>
          </p:cNvSpPr>
          <p:nvPr/>
        </p:nvSpPr>
        <p:spPr>
          <a:xfrm>
            <a:off x="77400" y="0"/>
            <a:ext cx="8989200" cy="57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nSpc>
                <a:spcPct val="115000"/>
              </a:lnSpc>
              <a:spcBef>
                <a:spcPts val="1800"/>
              </a:spcBef>
              <a:spcAft>
                <a:spcPts val="400"/>
              </a:spcAft>
            </a:pPr>
            <a:r>
              <a:rPr lang="en-IN" sz="1400" b="1">
                <a:solidFill>
                  <a:schemeClr val="dk1"/>
                </a:solidFill>
              </a:rPr>
              <a:t>KNN - Calculating distance</a:t>
            </a:r>
            <a:endParaRPr lang="en-IN"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 - Calculating distance</a:t>
            </a:r>
            <a:endParaRPr sz="1400" dirty="0"/>
          </a:p>
        </p:txBody>
      </p:sp>
      <p:sp>
        <p:nvSpPr>
          <p:cNvPr id="144" name="Google Shape;144;p26"/>
          <p:cNvSpPr txBox="1"/>
          <p:nvPr/>
        </p:nvSpPr>
        <p:spPr>
          <a:xfrm>
            <a:off x="77400" y="914399"/>
            <a:ext cx="4285373" cy="3733154"/>
          </a:xfrm>
          <a:prstGeom prst="rect">
            <a:avLst/>
          </a:prstGeom>
          <a:noFill/>
          <a:ln>
            <a:noFill/>
          </a:ln>
        </p:spPr>
        <p:txBody>
          <a:bodyPr spcFirstLastPara="1" wrap="square" lIns="91425" tIns="91425" rIns="91425" bIns="91425" anchor="t" anchorCtr="0">
            <a:noAutofit/>
          </a:bodyPr>
          <a:lstStyle/>
          <a:p>
            <a:pPr marL="457200" lvl="0" indent="-311150" algn="just" rtl="0">
              <a:lnSpc>
                <a:spcPct val="100000"/>
              </a:lnSpc>
              <a:spcBef>
                <a:spcPts val="0"/>
              </a:spcBef>
              <a:spcAft>
                <a:spcPts val="0"/>
              </a:spcAft>
              <a:buClr>
                <a:schemeClr val="dk1"/>
              </a:buClr>
              <a:buSzPts val="1300"/>
              <a:buChar char="●"/>
            </a:pPr>
            <a:r>
              <a:rPr lang="en" sz="1600" dirty="0">
                <a:solidFill>
                  <a:schemeClr val="dk1"/>
                </a:solidFill>
              </a:rPr>
              <a:t>Locating the tomato's nearest neighbors requires a distance function, or a formula that measures the similarity between two instances.</a:t>
            </a:r>
            <a:endParaRPr sz="1600" dirty="0">
              <a:solidFill>
                <a:schemeClr val="dk1"/>
              </a:solidFill>
            </a:endParaRPr>
          </a:p>
          <a:p>
            <a:pPr marL="457200" lvl="0" indent="0" algn="just" rtl="0">
              <a:lnSpc>
                <a:spcPct val="100000"/>
              </a:lnSpc>
              <a:spcBef>
                <a:spcPts val="0"/>
              </a:spcBef>
              <a:spcAft>
                <a:spcPts val="0"/>
              </a:spcAft>
              <a:buNone/>
            </a:pPr>
            <a:endParaRPr sz="1600" dirty="0">
              <a:solidFill>
                <a:schemeClr val="dk1"/>
              </a:solidFill>
            </a:endParaRPr>
          </a:p>
          <a:p>
            <a:pPr marL="457200" lvl="0" indent="-311150" algn="just" rtl="0">
              <a:lnSpc>
                <a:spcPct val="100000"/>
              </a:lnSpc>
              <a:spcBef>
                <a:spcPts val="0"/>
              </a:spcBef>
              <a:spcAft>
                <a:spcPts val="0"/>
              </a:spcAft>
              <a:buClr>
                <a:schemeClr val="dk1"/>
              </a:buClr>
              <a:buSzPts val="1300"/>
              <a:buChar char="●"/>
            </a:pPr>
            <a:r>
              <a:rPr lang="en" sz="1600" dirty="0">
                <a:solidFill>
                  <a:schemeClr val="dk1"/>
                </a:solidFill>
              </a:rPr>
              <a:t>There are many different ways to calculate distance.</a:t>
            </a:r>
            <a:endParaRPr sz="1600" dirty="0">
              <a:solidFill>
                <a:schemeClr val="dk1"/>
              </a:solidFill>
            </a:endParaRPr>
          </a:p>
          <a:p>
            <a:pPr marL="457200" lvl="0" indent="0" algn="just" rtl="0">
              <a:lnSpc>
                <a:spcPct val="100000"/>
              </a:lnSpc>
              <a:spcBef>
                <a:spcPts val="0"/>
              </a:spcBef>
              <a:spcAft>
                <a:spcPts val="0"/>
              </a:spcAft>
              <a:buNone/>
            </a:pPr>
            <a:endParaRPr sz="1600" dirty="0">
              <a:solidFill>
                <a:schemeClr val="dk1"/>
              </a:solidFill>
            </a:endParaRPr>
          </a:p>
          <a:p>
            <a:pPr marL="457200" lvl="0" indent="-311150" algn="just" rtl="0">
              <a:lnSpc>
                <a:spcPct val="100000"/>
              </a:lnSpc>
              <a:spcBef>
                <a:spcPts val="0"/>
              </a:spcBef>
              <a:spcAft>
                <a:spcPts val="0"/>
              </a:spcAft>
              <a:buClr>
                <a:schemeClr val="dk1"/>
              </a:buClr>
              <a:buSzPts val="1300"/>
              <a:buChar char="●"/>
            </a:pPr>
            <a:r>
              <a:rPr lang="en" sz="1600" dirty="0">
                <a:solidFill>
                  <a:schemeClr val="dk1"/>
                </a:solidFill>
              </a:rPr>
              <a:t>Traditionally, the kNN algorithm uses Euclidean distance,which is the distance one would measure if you could use a ruler to connect two points, illustrated in the previous figure by the dotted lines connecting the tomato to its neighbors.</a:t>
            </a:r>
            <a:endParaRPr sz="1600" dirty="0">
              <a:solidFill>
                <a:schemeClr val="dk1"/>
              </a:solidFill>
            </a:endParaRPr>
          </a:p>
          <a:p>
            <a:pPr marL="457200" lvl="0" indent="0" algn="just" rtl="0">
              <a:lnSpc>
                <a:spcPct val="100000"/>
              </a:lnSpc>
              <a:spcBef>
                <a:spcPts val="0"/>
              </a:spcBef>
              <a:spcAft>
                <a:spcPts val="0"/>
              </a:spcAft>
              <a:buNone/>
            </a:pPr>
            <a:endParaRPr sz="1200" dirty="0">
              <a:solidFill>
                <a:schemeClr val="dk1"/>
              </a:solidFill>
            </a:endParaRPr>
          </a:p>
        </p:txBody>
      </p:sp>
      <p:pic>
        <p:nvPicPr>
          <p:cNvPr id="145" name="Google Shape;145;p26"/>
          <p:cNvPicPr preferRelativeResize="0"/>
          <p:nvPr/>
        </p:nvPicPr>
        <p:blipFill>
          <a:blip r:embed="rId3">
            <a:alphaModFix/>
          </a:blip>
          <a:stretch>
            <a:fillRect/>
          </a:stretch>
        </p:blipFill>
        <p:spPr>
          <a:xfrm>
            <a:off x="4440264" y="914399"/>
            <a:ext cx="4407349" cy="2627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 - Calculating distance</a:t>
            </a:r>
            <a:endParaRPr sz="1600" dirty="0"/>
          </a:p>
        </p:txBody>
      </p:sp>
      <p:sp>
        <p:nvSpPr>
          <p:cNvPr id="151" name="Google Shape;151;p27"/>
          <p:cNvSpPr txBox="1"/>
          <p:nvPr/>
        </p:nvSpPr>
        <p:spPr>
          <a:xfrm>
            <a:off x="77400" y="975302"/>
            <a:ext cx="8948775" cy="807004"/>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Char char="●"/>
            </a:pPr>
            <a:r>
              <a:rPr lang="en" dirty="0">
                <a:solidFill>
                  <a:schemeClr val="dk1"/>
                </a:solidFill>
              </a:rPr>
              <a:t>The distance formula involves comparing the values of each feature. For example, to calculate the distance between the tomato (sweetness = 6, crunchiness = 4), and the green bean (sweetness = 3, crunchiness = 7), we can use the formula as follows:</a:t>
            </a:r>
            <a:endParaRPr dirty="0">
              <a:solidFill>
                <a:schemeClr val="dk1"/>
              </a:solidFill>
            </a:endParaRPr>
          </a:p>
        </p:txBody>
      </p:sp>
      <p:pic>
        <p:nvPicPr>
          <p:cNvPr id="152" name="Google Shape;152;p27"/>
          <p:cNvPicPr preferRelativeResize="0"/>
          <p:nvPr/>
        </p:nvPicPr>
        <p:blipFill>
          <a:blip r:embed="rId3">
            <a:alphaModFix/>
          </a:blip>
          <a:stretch>
            <a:fillRect/>
          </a:stretch>
        </p:blipFill>
        <p:spPr>
          <a:xfrm>
            <a:off x="117826" y="2571750"/>
            <a:ext cx="4554914" cy="733425"/>
          </a:xfrm>
          <a:prstGeom prst="rect">
            <a:avLst/>
          </a:prstGeom>
          <a:noFill/>
          <a:ln>
            <a:noFill/>
          </a:ln>
        </p:spPr>
      </p:pic>
      <p:pic>
        <p:nvPicPr>
          <p:cNvPr id="153" name="Google Shape;153;p27"/>
          <p:cNvPicPr preferRelativeResize="0"/>
          <p:nvPr/>
        </p:nvPicPr>
        <p:blipFill>
          <a:blip r:embed="rId4">
            <a:alphaModFix/>
          </a:blip>
          <a:stretch>
            <a:fillRect/>
          </a:stretch>
        </p:blipFill>
        <p:spPr>
          <a:xfrm>
            <a:off x="4882100" y="2169063"/>
            <a:ext cx="4184500" cy="283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 - Calculating distance</a:t>
            </a:r>
            <a:endParaRPr sz="1600" dirty="0"/>
          </a:p>
        </p:txBody>
      </p:sp>
      <p:sp>
        <p:nvSpPr>
          <p:cNvPr id="159" name="Google Shape;159;p28"/>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Char char="●"/>
            </a:pPr>
            <a:r>
              <a:rPr lang="en" sz="1300">
                <a:solidFill>
                  <a:schemeClr val="dk1"/>
                </a:solidFill>
              </a:rPr>
              <a:t>Manhattan distance</a:t>
            </a: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0" lvl="0" indent="0" algn="just" rtl="0">
              <a:spcBef>
                <a:spcPts val="0"/>
              </a:spcBef>
              <a:spcAft>
                <a:spcPts val="0"/>
              </a:spcAft>
              <a:buNone/>
            </a:pPr>
            <a:endParaRPr sz="1300">
              <a:solidFill>
                <a:schemeClr val="dk1"/>
              </a:solidFill>
            </a:endParaRPr>
          </a:p>
          <a:p>
            <a:pPr marL="457200" lvl="0" indent="0" algn="just" rtl="0">
              <a:spcBef>
                <a:spcPts val="0"/>
              </a:spcBef>
              <a:spcAft>
                <a:spcPts val="0"/>
              </a:spcAft>
              <a:buNone/>
            </a:pPr>
            <a:endParaRPr sz="1300">
              <a:solidFill>
                <a:schemeClr val="dk1"/>
              </a:solidFill>
            </a:endParaRPr>
          </a:p>
          <a:p>
            <a:pPr marL="457200" lvl="0" indent="-311150" algn="just" rtl="0">
              <a:spcBef>
                <a:spcPts val="0"/>
              </a:spcBef>
              <a:spcAft>
                <a:spcPts val="0"/>
              </a:spcAft>
              <a:buClr>
                <a:schemeClr val="dk1"/>
              </a:buClr>
              <a:buSzPts val="1300"/>
              <a:buChar char="●"/>
            </a:pPr>
            <a:r>
              <a:rPr lang="en" sz="1300">
                <a:solidFill>
                  <a:schemeClr val="dk1"/>
                </a:solidFill>
              </a:rPr>
              <a:t>Euclidean distance </a:t>
            </a:r>
            <a:endParaRPr sz="1300">
              <a:solidFill>
                <a:schemeClr val="dk1"/>
              </a:solidFill>
            </a:endParaRPr>
          </a:p>
          <a:p>
            <a:pPr marL="457200" lvl="0" indent="0" algn="just" rtl="0">
              <a:spcBef>
                <a:spcPts val="0"/>
              </a:spcBef>
              <a:spcAft>
                <a:spcPts val="0"/>
              </a:spcAft>
              <a:buNone/>
            </a:pPr>
            <a:endParaRPr sz="1300">
              <a:solidFill>
                <a:schemeClr val="dk1"/>
              </a:solidFill>
            </a:endParaRPr>
          </a:p>
          <a:p>
            <a:pPr marL="457200" lvl="0" indent="0" algn="just" rtl="0">
              <a:lnSpc>
                <a:spcPct val="100000"/>
              </a:lnSpc>
              <a:spcBef>
                <a:spcPts val="0"/>
              </a:spcBef>
              <a:spcAft>
                <a:spcPts val="0"/>
              </a:spcAft>
              <a:buNone/>
            </a:pPr>
            <a:endParaRPr sz="1200">
              <a:solidFill>
                <a:schemeClr val="dk1"/>
              </a:solidFill>
            </a:endParaRPr>
          </a:p>
        </p:txBody>
      </p:sp>
      <p:pic>
        <p:nvPicPr>
          <p:cNvPr id="160" name="Google Shape;160;p28"/>
          <p:cNvPicPr preferRelativeResize="0"/>
          <p:nvPr/>
        </p:nvPicPr>
        <p:blipFill>
          <a:blip r:embed="rId3">
            <a:alphaModFix/>
          </a:blip>
          <a:stretch>
            <a:fillRect/>
          </a:stretch>
        </p:blipFill>
        <p:spPr>
          <a:xfrm>
            <a:off x="3211825" y="576900"/>
            <a:ext cx="3270974" cy="1736200"/>
          </a:xfrm>
          <a:prstGeom prst="rect">
            <a:avLst/>
          </a:prstGeom>
          <a:noFill/>
          <a:ln>
            <a:noFill/>
          </a:ln>
        </p:spPr>
      </p:pic>
      <p:pic>
        <p:nvPicPr>
          <p:cNvPr id="161" name="Google Shape;161;p28"/>
          <p:cNvPicPr preferRelativeResize="0"/>
          <p:nvPr/>
        </p:nvPicPr>
        <p:blipFill>
          <a:blip r:embed="rId4">
            <a:alphaModFix/>
          </a:blip>
          <a:stretch>
            <a:fillRect/>
          </a:stretch>
        </p:blipFill>
        <p:spPr>
          <a:xfrm>
            <a:off x="3015150" y="2401000"/>
            <a:ext cx="3467649" cy="184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 - Calculating distance</a:t>
            </a:r>
            <a:endParaRPr sz="1400" dirty="0"/>
          </a:p>
        </p:txBody>
      </p:sp>
      <p:sp>
        <p:nvSpPr>
          <p:cNvPr id="167" name="Google Shape;167;p29"/>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300">
              <a:solidFill>
                <a:schemeClr val="dk1"/>
              </a:solidFill>
            </a:endParaRPr>
          </a:p>
          <a:p>
            <a:pPr marL="457200" lvl="0" indent="0" algn="just" rtl="0">
              <a:spcBef>
                <a:spcPts val="0"/>
              </a:spcBef>
              <a:spcAft>
                <a:spcPts val="0"/>
              </a:spcAft>
              <a:buNone/>
            </a:pPr>
            <a:endParaRPr sz="1300">
              <a:solidFill>
                <a:schemeClr val="dk1"/>
              </a:solidFill>
            </a:endParaRPr>
          </a:p>
          <a:p>
            <a:pPr marL="457200" lvl="0" indent="0" algn="just" rtl="0">
              <a:lnSpc>
                <a:spcPct val="100000"/>
              </a:lnSpc>
              <a:spcBef>
                <a:spcPts val="0"/>
              </a:spcBef>
              <a:spcAft>
                <a:spcPts val="0"/>
              </a:spcAft>
              <a:buNone/>
            </a:pPr>
            <a:endParaRPr sz="1200">
              <a:solidFill>
                <a:schemeClr val="dk1"/>
              </a:solidFill>
            </a:endParaRPr>
          </a:p>
        </p:txBody>
      </p:sp>
      <p:pic>
        <p:nvPicPr>
          <p:cNvPr id="168" name="Google Shape;168;p29"/>
          <p:cNvPicPr preferRelativeResize="0"/>
          <p:nvPr/>
        </p:nvPicPr>
        <p:blipFill>
          <a:blip r:embed="rId3">
            <a:alphaModFix/>
          </a:blip>
          <a:stretch>
            <a:fillRect/>
          </a:stretch>
        </p:blipFill>
        <p:spPr>
          <a:xfrm>
            <a:off x="384700" y="842875"/>
            <a:ext cx="8555874" cy="184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1462-B259-5597-A869-A0D077FDD252}"/>
              </a:ext>
            </a:extLst>
          </p:cNvPr>
          <p:cNvSpPr>
            <a:spLocks noGrp="1"/>
          </p:cNvSpPr>
          <p:nvPr>
            <p:ph type="title"/>
          </p:nvPr>
        </p:nvSpPr>
        <p:spPr>
          <a:xfrm>
            <a:off x="391725" y="776500"/>
            <a:ext cx="8520600" cy="3901378"/>
          </a:xfrm>
        </p:spPr>
        <p:txBody>
          <a:bodyPr>
            <a:noAutofit/>
          </a:bodyPr>
          <a:lstStyle/>
          <a:p>
            <a:r>
              <a:rPr lang="en-US" sz="2000" b="1" dirty="0"/>
              <a:t>Step #1 - </a:t>
            </a:r>
            <a:r>
              <a:rPr lang="en-US" sz="2000" dirty="0"/>
              <a:t>Assign a value to </a:t>
            </a:r>
            <a:r>
              <a:rPr lang="en-US" sz="2000" b="1" dirty="0"/>
              <a:t>K</a:t>
            </a:r>
            <a:r>
              <a:rPr lang="en-US" sz="2000" dirty="0"/>
              <a:t>.</a:t>
            </a:r>
            <a:br>
              <a:rPr lang="en-US" sz="2000" dirty="0"/>
            </a:br>
            <a:br>
              <a:rPr lang="en-US" sz="2000" dirty="0"/>
            </a:br>
            <a:r>
              <a:rPr lang="en-US" sz="2000" b="1" dirty="0"/>
              <a:t>Step #2 - </a:t>
            </a:r>
            <a:r>
              <a:rPr lang="en-US" sz="2000" dirty="0"/>
              <a:t>Calculate the distance between the new data entry and all other existing data entries (you'll learn how to do this shortly). Arrange them in ascending order.</a:t>
            </a:r>
            <a:br>
              <a:rPr lang="en-US" sz="2000" dirty="0"/>
            </a:br>
            <a:br>
              <a:rPr lang="en-US" sz="2000" dirty="0"/>
            </a:br>
            <a:r>
              <a:rPr lang="en-US" sz="2000" b="1" dirty="0"/>
              <a:t>Step #3 - </a:t>
            </a:r>
            <a:r>
              <a:rPr lang="en-US" sz="2000" dirty="0"/>
              <a:t>Find the </a:t>
            </a:r>
            <a:r>
              <a:rPr lang="en-US" sz="2000" b="1" dirty="0"/>
              <a:t>K</a:t>
            </a:r>
            <a:r>
              <a:rPr lang="en-US" sz="2000" dirty="0"/>
              <a:t> nearest neighbors to the new entry based on the calculated distances.</a:t>
            </a:r>
            <a:br>
              <a:rPr lang="en-US" sz="2000" dirty="0"/>
            </a:br>
            <a:br>
              <a:rPr lang="en-US" sz="2000" dirty="0"/>
            </a:br>
            <a:r>
              <a:rPr lang="en-US" sz="2000" b="1" dirty="0"/>
              <a:t>Step #4 - </a:t>
            </a:r>
            <a:r>
              <a:rPr lang="en-US" sz="2000" dirty="0"/>
              <a:t>Assign the new data entry to the majority class in the nearest neighbors. </a:t>
            </a:r>
            <a:br>
              <a:rPr lang="en-US" sz="2000" dirty="0"/>
            </a:br>
            <a:endParaRPr lang="en-IN" sz="2000" dirty="0"/>
          </a:p>
        </p:txBody>
      </p:sp>
    </p:spTree>
    <p:extLst>
      <p:ext uri="{BB962C8B-B14F-4D97-AF65-F5344CB8AC3E}">
        <p14:creationId xmlns:p14="http://schemas.microsoft.com/office/powerpoint/2010/main" val="1590171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 - Choosing appropriate k</a:t>
            </a:r>
            <a:endParaRPr sz="1600" dirty="0"/>
          </a:p>
        </p:txBody>
      </p:sp>
      <p:sp>
        <p:nvSpPr>
          <p:cNvPr id="174" name="Google Shape;174;p30"/>
          <p:cNvSpPr txBox="1"/>
          <p:nvPr/>
        </p:nvSpPr>
        <p:spPr>
          <a:xfrm>
            <a:off x="139950" y="840783"/>
            <a:ext cx="8926650" cy="1499461"/>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Char char="●"/>
            </a:pPr>
            <a:r>
              <a:rPr lang="en" sz="1500" dirty="0">
                <a:solidFill>
                  <a:schemeClr val="dk1"/>
                </a:solidFill>
              </a:rPr>
              <a:t>Deciding how many neighbors to use for kNN determines how well the mode will generalize to future data.</a:t>
            </a:r>
            <a:endParaRPr sz="1500" dirty="0">
              <a:solidFill>
                <a:schemeClr val="dk1"/>
              </a:solidFill>
            </a:endParaRPr>
          </a:p>
          <a:p>
            <a:pPr marL="457200" lvl="0" indent="0" algn="just" rtl="0">
              <a:spcBef>
                <a:spcPts val="0"/>
              </a:spcBef>
              <a:spcAft>
                <a:spcPts val="0"/>
              </a:spcAft>
              <a:buNone/>
            </a:pPr>
            <a:endParaRPr sz="1500" dirty="0">
              <a:solidFill>
                <a:schemeClr val="dk1"/>
              </a:solidFill>
            </a:endParaRPr>
          </a:p>
          <a:p>
            <a:pPr marL="457200" lvl="0" indent="-323850" algn="just" rtl="0">
              <a:spcBef>
                <a:spcPts val="0"/>
              </a:spcBef>
              <a:spcAft>
                <a:spcPts val="0"/>
              </a:spcAft>
              <a:buClr>
                <a:schemeClr val="dk1"/>
              </a:buClr>
              <a:buSzPts val="1500"/>
              <a:buChar char="●"/>
            </a:pPr>
            <a:r>
              <a:rPr lang="en" sz="1500" dirty="0">
                <a:solidFill>
                  <a:schemeClr val="dk1"/>
                </a:solidFill>
              </a:rPr>
              <a:t>Choosing a large k reduces the impact or variance caused by noisy data, but can bias the learner such that it runs the risk of ignoring small, but important patterns.</a:t>
            </a:r>
            <a:endParaRPr sz="15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lnSpc>
                <a:spcPct val="100000"/>
              </a:lnSpc>
              <a:spcBef>
                <a:spcPts val="0"/>
              </a:spcBef>
              <a:spcAft>
                <a:spcPts val="0"/>
              </a:spcAft>
              <a:buNone/>
            </a:pPr>
            <a:endParaRPr sz="1200" dirty="0">
              <a:solidFill>
                <a:schemeClr val="dk1"/>
              </a:solidFill>
            </a:endParaRPr>
          </a:p>
        </p:txBody>
      </p:sp>
      <p:pic>
        <p:nvPicPr>
          <p:cNvPr id="175" name="Google Shape;175;p30"/>
          <p:cNvPicPr preferRelativeResize="0"/>
          <p:nvPr/>
        </p:nvPicPr>
        <p:blipFill>
          <a:blip r:embed="rId3">
            <a:alphaModFix/>
          </a:blip>
          <a:stretch>
            <a:fillRect/>
          </a:stretch>
        </p:blipFill>
        <p:spPr>
          <a:xfrm>
            <a:off x="1689420" y="2506552"/>
            <a:ext cx="5488150" cy="254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KNN - Choosing appropriate k</a:t>
            </a:r>
            <a:endParaRPr sz="1800" dirty="0"/>
          </a:p>
        </p:txBody>
      </p:sp>
      <p:sp>
        <p:nvSpPr>
          <p:cNvPr id="181" name="Google Shape;181;p31"/>
          <p:cNvSpPr txBox="1"/>
          <p:nvPr/>
        </p:nvSpPr>
        <p:spPr>
          <a:xfrm>
            <a:off x="271128" y="941522"/>
            <a:ext cx="8601651" cy="325852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Char char="●"/>
            </a:pPr>
            <a:r>
              <a:rPr lang="en" sz="1800" dirty="0">
                <a:solidFill>
                  <a:schemeClr val="dk1"/>
                </a:solidFill>
              </a:rPr>
              <a:t>In practice, choosing k depends on the difficulty of the concept to be learned and the number of records in the training data.</a:t>
            </a:r>
            <a:endParaRPr sz="1800" dirty="0">
              <a:solidFill>
                <a:schemeClr val="dk1"/>
              </a:solidFill>
            </a:endParaRPr>
          </a:p>
          <a:p>
            <a:pPr marL="0" lvl="0" indent="0" algn="just" rtl="0">
              <a:spcBef>
                <a:spcPts val="0"/>
              </a:spcBef>
              <a:spcAft>
                <a:spcPts val="0"/>
              </a:spcAft>
              <a:buNone/>
            </a:pPr>
            <a:endParaRPr sz="1800" dirty="0">
              <a:solidFill>
                <a:schemeClr val="dk1"/>
              </a:solidFill>
            </a:endParaRPr>
          </a:p>
          <a:p>
            <a:pPr marL="457200" lvl="0" indent="-323850" algn="just" rtl="0">
              <a:spcBef>
                <a:spcPts val="0"/>
              </a:spcBef>
              <a:spcAft>
                <a:spcPts val="0"/>
              </a:spcAft>
              <a:buClr>
                <a:schemeClr val="dk1"/>
              </a:buClr>
              <a:buSzPts val="1500"/>
              <a:buChar char="●"/>
            </a:pPr>
            <a:r>
              <a:rPr lang="en" sz="1800" dirty="0">
                <a:solidFill>
                  <a:schemeClr val="dk1"/>
                </a:solidFill>
              </a:rPr>
              <a:t>Typically, k is set somewhere between 3 and 10.</a:t>
            </a:r>
            <a:endParaRPr sz="1800" dirty="0">
              <a:solidFill>
                <a:schemeClr val="dk1"/>
              </a:solidFill>
            </a:endParaRPr>
          </a:p>
          <a:p>
            <a:pPr marL="457200" lvl="0" indent="0" algn="just" rtl="0">
              <a:spcBef>
                <a:spcPts val="0"/>
              </a:spcBef>
              <a:spcAft>
                <a:spcPts val="0"/>
              </a:spcAft>
              <a:buNone/>
            </a:pPr>
            <a:endParaRPr sz="1800" dirty="0">
              <a:solidFill>
                <a:schemeClr val="dk1"/>
              </a:solidFill>
            </a:endParaRPr>
          </a:p>
          <a:p>
            <a:pPr marL="457200" lvl="0" indent="-323850" algn="just" rtl="0">
              <a:spcBef>
                <a:spcPts val="0"/>
              </a:spcBef>
              <a:spcAft>
                <a:spcPts val="0"/>
              </a:spcAft>
              <a:buClr>
                <a:schemeClr val="dk1"/>
              </a:buClr>
              <a:buSzPts val="1500"/>
              <a:buChar char="●"/>
            </a:pPr>
            <a:r>
              <a:rPr lang="en" sz="1800" dirty="0">
                <a:solidFill>
                  <a:schemeClr val="dk1"/>
                </a:solidFill>
              </a:rPr>
              <a:t>One common practice is to set k equal to the square root of the number of training examples.</a:t>
            </a:r>
            <a:endParaRPr sz="1800" dirty="0">
              <a:solidFill>
                <a:schemeClr val="dk1"/>
              </a:solidFill>
            </a:endParaRPr>
          </a:p>
          <a:p>
            <a:pPr marL="457200" lvl="0" indent="0" algn="just" rtl="0">
              <a:spcBef>
                <a:spcPts val="0"/>
              </a:spcBef>
              <a:spcAft>
                <a:spcPts val="0"/>
              </a:spcAft>
              <a:buNone/>
            </a:pPr>
            <a:endParaRPr sz="1800" dirty="0">
              <a:solidFill>
                <a:schemeClr val="dk1"/>
              </a:solidFill>
            </a:endParaRPr>
          </a:p>
          <a:p>
            <a:pPr marL="457200" lvl="0" indent="-323850" algn="just" rtl="0">
              <a:spcBef>
                <a:spcPts val="0"/>
              </a:spcBef>
              <a:spcAft>
                <a:spcPts val="0"/>
              </a:spcAft>
              <a:buClr>
                <a:schemeClr val="dk1"/>
              </a:buClr>
              <a:buSzPts val="1500"/>
              <a:buChar char="●"/>
            </a:pPr>
            <a:r>
              <a:rPr lang="en" sz="1800" dirty="0">
                <a:solidFill>
                  <a:schemeClr val="dk1"/>
                </a:solidFill>
              </a:rPr>
              <a:t>In the classifier, we might set k = 4, because there were 15 example ingredients in the training data and the square root of 15 is 3.87.</a:t>
            </a:r>
            <a:endParaRPr sz="1800" dirty="0">
              <a:solidFill>
                <a:schemeClr val="dk1"/>
              </a:solidFill>
            </a:endParaRPr>
          </a:p>
          <a:p>
            <a:pPr marL="457200" lvl="0" indent="0" algn="just" rtl="0">
              <a:spcBef>
                <a:spcPts val="0"/>
              </a:spcBef>
              <a:spcAft>
                <a:spcPts val="0"/>
              </a:spcAft>
              <a:buNone/>
            </a:pPr>
            <a:endParaRPr sz="1800" dirty="0">
              <a:solidFill>
                <a:schemeClr val="dk1"/>
              </a:solidFill>
            </a:endParaRPr>
          </a:p>
          <a:p>
            <a:pPr marL="457200" lvl="0" indent="0" algn="just" rtl="0">
              <a:spcBef>
                <a:spcPts val="0"/>
              </a:spcBef>
              <a:spcAft>
                <a:spcPts val="0"/>
              </a:spcAft>
              <a:buNone/>
            </a:pPr>
            <a:endParaRPr sz="1800" dirty="0">
              <a:solidFill>
                <a:schemeClr val="dk1"/>
              </a:solidFill>
            </a:endParaRPr>
          </a:p>
          <a:p>
            <a:pPr marL="457200" lvl="0" indent="0" algn="just" rtl="0">
              <a:lnSpc>
                <a:spcPct val="100000"/>
              </a:lnSpc>
              <a:spcBef>
                <a:spcPts val="0"/>
              </a:spcBef>
              <a:spcAft>
                <a:spcPts val="0"/>
              </a:spcAft>
              <a:buNone/>
            </a:pPr>
            <a:endParaRPr sz="18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129" y="1065098"/>
            <a:ext cx="8874492" cy="3930414"/>
          </a:xfrm>
        </p:spPr>
        <p:txBody>
          <a:bodyPr>
            <a:normAutofit fontScale="92500" lnSpcReduction="20000"/>
          </a:bodyPr>
          <a:lstStyle/>
          <a:p>
            <a:pPr algn="just"/>
            <a:r>
              <a:rPr lang="en-US" dirty="0"/>
              <a:t>Binary versus Multiclass </a:t>
            </a:r>
          </a:p>
          <a:p>
            <a:pPr lvl="1" algn="just"/>
            <a:r>
              <a:rPr lang="en-US" sz="1800" dirty="0"/>
              <a:t>Binary classifiers assign each data instance to one of </a:t>
            </a:r>
            <a:r>
              <a:rPr lang="en-US" sz="1800" dirty="0">
                <a:solidFill>
                  <a:srgbClr val="FF0000"/>
                </a:solidFill>
              </a:rPr>
              <a:t>two possible labels</a:t>
            </a:r>
            <a:r>
              <a:rPr lang="en-US" sz="1800" dirty="0"/>
              <a:t>, typically denoted as </a:t>
            </a:r>
            <a:r>
              <a:rPr lang="en-US" sz="1800" dirty="0">
                <a:solidFill>
                  <a:srgbClr val="FF0000"/>
                </a:solidFill>
              </a:rPr>
              <a:t>+1 and −1</a:t>
            </a:r>
            <a:r>
              <a:rPr lang="en-US" sz="1800" dirty="0"/>
              <a:t>. </a:t>
            </a:r>
          </a:p>
          <a:p>
            <a:pPr lvl="1" algn="just"/>
            <a:endParaRPr lang="en-US" sz="1800" dirty="0"/>
          </a:p>
          <a:p>
            <a:pPr lvl="1" algn="just"/>
            <a:r>
              <a:rPr lang="en-US" sz="1800" dirty="0"/>
              <a:t>The positive class usually refers to the category we are more interested in predicting correctly compared to the negative class (e.g., the spam category in email classification problems). </a:t>
            </a:r>
          </a:p>
          <a:p>
            <a:pPr lvl="1" algn="just"/>
            <a:endParaRPr lang="en-US" sz="1800" dirty="0"/>
          </a:p>
          <a:p>
            <a:pPr lvl="1" algn="just"/>
            <a:r>
              <a:rPr lang="en-US" sz="1800" dirty="0"/>
              <a:t>If there are more than two possible labels available, then the technique is known as a </a:t>
            </a:r>
            <a:r>
              <a:rPr lang="en-US" sz="1800" dirty="0">
                <a:solidFill>
                  <a:srgbClr val="FF0000"/>
                </a:solidFill>
              </a:rPr>
              <a:t>multiclass classifier. </a:t>
            </a:r>
          </a:p>
          <a:p>
            <a:pPr lvl="1" algn="just"/>
            <a:endParaRPr lang="en-US" sz="1800" dirty="0">
              <a:solidFill>
                <a:srgbClr val="FF0000"/>
              </a:solidFill>
            </a:endParaRPr>
          </a:p>
          <a:p>
            <a:pPr lvl="1" algn="just"/>
            <a:r>
              <a:rPr lang="en-US" sz="1800" dirty="0"/>
              <a:t>For example, in the case of identification of different types of fruits, “Shape”, “Color”, “Radius” can be featured, and “Apple”, “Orange”, “Banana” can be different class labels. </a:t>
            </a:r>
          </a:p>
        </p:txBody>
      </p:sp>
      <p:sp>
        <p:nvSpPr>
          <p:cNvPr id="3" name="Title 2"/>
          <p:cNvSpPr>
            <a:spLocks noGrp="1"/>
          </p:cNvSpPr>
          <p:nvPr>
            <p:ph type="title"/>
          </p:nvPr>
        </p:nvSpPr>
        <p:spPr>
          <a:xfrm>
            <a:off x="2193010" y="286718"/>
            <a:ext cx="6477000" cy="685800"/>
          </a:xfrm>
        </p:spPr>
        <p:txBody>
          <a:bodyPr/>
          <a:lstStyle/>
          <a:p>
            <a:r>
              <a:rPr lang="en-US" dirty="0"/>
              <a:t>Types of Classifiers</a:t>
            </a:r>
          </a:p>
        </p:txBody>
      </p:sp>
    </p:spTree>
    <p:extLst>
      <p:ext uri="{BB962C8B-B14F-4D97-AF65-F5344CB8AC3E}">
        <p14:creationId xmlns:p14="http://schemas.microsoft.com/office/powerpoint/2010/main" val="1949428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 - Strengths and weaknesses</a:t>
            </a:r>
            <a:endParaRPr sz="1600" dirty="0"/>
          </a:p>
        </p:txBody>
      </p:sp>
      <p:sp>
        <p:nvSpPr>
          <p:cNvPr id="194" name="Google Shape;194;p33"/>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00000"/>
              </a:lnSpc>
              <a:spcBef>
                <a:spcPts val="0"/>
              </a:spcBef>
              <a:spcAft>
                <a:spcPts val="0"/>
              </a:spcAft>
              <a:buNone/>
            </a:pPr>
            <a:endParaRPr sz="1200" dirty="0">
              <a:solidFill>
                <a:schemeClr val="dk1"/>
              </a:solidFill>
            </a:endParaRPr>
          </a:p>
        </p:txBody>
      </p:sp>
      <p:pic>
        <p:nvPicPr>
          <p:cNvPr id="195" name="Google Shape;195;p33"/>
          <p:cNvPicPr preferRelativeResize="0"/>
          <p:nvPr/>
        </p:nvPicPr>
        <p:blipFill>
          <a:blip r:embed="rId3">
            <a:alphaModFix/>
          </a:blip>
          <a:stretch>
            <a:fillRect/>
          </a:stretch>
        </p:blipFill>
        <p:spPr>
          <a:xfrm>
            <a:off x="368863" y="1185026"/>
            <a:ext cx="8406276" cy="266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Algorithm – K nearest </a:t>
            </a:r>
            <a:r>
              <a:rPr lang="en-US" dirty="0" err="1"/>
              <a:t>Neighbour</a:t>
            </a:r>
            <a:endParaRPr lang="en-US" dirty="0"/>
          </a:p>
        </p:txBody>
      </p:sp>
      <p:pic>
        <p:nvPicPr>
          <p:cNvPr id="3" name="Picture 2"/>
          <p:cNvPicPr>
            <a:picLocks noChangeAspect="1"/>
          </p:cNvPicPr>
          <p:nvPr/>
        </p:nvPicPr>
        <p:blipFill>
          <a:blip r:embed="rId2"/>
          <a:stretch>
            <a:fillRect/>
          </a:stretch>
        </p:blipFill>
        <p:spPr>
          <a:xfrm>
            <a:off x="82335" y="1390234"/>
            <a:ext cx="8829990" cy="2670321"/>
          </a:xfrm>
          <a:prstGeom prst="rect">
            <a:avLst/>
          </a:prstGeom>
        </p:spPr>
      </p:pic>
    </p:spTree>
    <p:extLst>
      <p:ext uri="{BB962C8B-B14F-4D97-AF65-F5344CB8AC3E}">
        <p14:creationId xmlns:p14="http://schemas.microsoft.com/office/powerpoint/2010/main" val="1274485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169762" y="342900"/>
            <a:ext cx="6641024" cy="400050"/>
          </a:xfrm>
        </p:spPr>
        <p:txBody>
          <a:bodyPr>
            <a:noAutofit/>
          </a:bodyPr>
          <a:lstStyle/>
          <a:p>
            <a:r>
              <a:rPr lang="en-US" altLang="en-US" sz="2000" dirty="0"/>
              <a:t>How to Determine the class label of a Test Sample?</a:t>
            </a:r>
          </a:p>
        </p:txBody>
      </p:sp>
      <p:sp>
        <p:nvSpPr>
          <p:cNvPr id="43011" name="Rectangle 3"/>
          <p:cNvSpPr>
            <a:spLocks noGrp="1" noChangeArrowheads="1"/>
          </p:cNvSpPr>
          <p:nvPr>
            <p:ph type="body" idx="1"/>
          </p:nvPr>
        </p:nvSpPr>
        <p:spPr>
          <a:xfrm>
            <a:off x="139969" y="857250"/>
            <a:ext cx="8787055" cy="3886200"/>
          </a:xfrm>
        </p:spPr>
        <p:txBody>
          <a:bodyPr>
            <a:normAutofit/>
          </a:bodyPr>
          <a:lstStyle/>
          <a:p>
            <a:r>
              <a:rPr lang="en-US" dirty="0"/>
              <a:t>Once the nearest neighbor list is obtained, the test instance is classified based on the majority class of its nearest neighbors:</a:t>
            </a:r>
          </a:p>
          <a:p>
            <a:endParaRPr lang="en-US" altLang="en-US" baseline="30000" dirty="0"/>
          </a:p>
          <a:p>
            <a:endParaRPr lang="en-US" altLang="en-US" baseline="30000" dirty="0"/>
          </a:p>
          <a:p>
            <a:endParaRPr lang="en-US" altLang="en-US" baseline="30000" dirty="0"/>
          </a:p>
          <a:p>
            <a:endParaRPr lang="en-US" altLang="en-US" baseline="30000" dirty="0"/>
          </a:p>
          <a:p>
            <a:endParaRPr lang="en-US" altLang="en-US" baseline="30000" dirty="0"/>
          </a:p>
          <a:p>
            <a:endParaRPr lang="en-US" altLang="en-US" baseline="30000" dirty="0"/>
          </a:p>
          <a:p>
            <a:r>
              <a:rPr lang="en-US" dirty="0"/>
              <a:t>where v is a class label, </a:t>
            </a:r>
            <a:r>
              <a:rPr lang="en-US" dirty="0" err="1"/>
              <a:t>yi</a:t>
            </a:r>
            <a:r>
              <a:rPr lang="en-US" dirty="0"/>
              <a:t> is the class label for one of the nearest neighbors, and I(·) is an indicator function that returns the value 1 if its argument is true and 0 otherwise.</a:t>
            </a:r>
            <a:endParaRPr lang="en-US" altLang="en-US" baseline="30000" dirty="0"/>
          </a:p>
        </p:txBody>
      </p:sp>
      <p:pic>
        <p:nvPicPr>
          <p:cNvPr id="4" name="Picture 3"/>
          <p:cNvPicPr>
            <a:picLocks noChangeAspect="1"/>
          </p:cNvPicPr>
          <p:nvPr/>
        </p:nvPicPr>
        <p:blipFill>
          <a:blip r:embed="rId2"/>
          <a:stretch>
            <a:fillRect/>
          </a:stretch>
        </p:blipFill>
        <p:spPr>
          <a:xfrm>
            <a:off x="1828800" y="1817661"/>
            <a:ext cx="4786313" cy="885825"/>
          </a:xfrm>
          <a:prstGeom prst="rect">
            <a:avLst/>
          </a:prstGeom>
        </p:spPr>
      </p:pic>
    </p:spTree>
    <p:extLst>
      <p:ext uri="{BB962C8B-B14F-4D97-AF65-F5344CB8AC3E}">
        <p14:creationId xmlns:p14="http://schemas.microsoft.com/office/powerpoint/2010/main" val="1421609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987" y="929898"/>
            <a:ext cx="8903776" cy="4083804"/>
          </a:xfrm>
        </p:spPr>
        <p:txBody>
          <a:bodyPr>
            <a:normAutofit fontScale="85000" lnSpcReduction="10000"/>
          </a:bodyPr>
          <a:lstStyle/>
          <a:p>
            <a:pPr algn="just"/>
            <a:r>
              <a:rPr lang="en-US" sz="2000" dirty="0"/>
              <a:t> </a:t>
            </a:r>
            <a:r>
              <a:rPr lang="en-US" sz="2000" dirty="0">
                <a:solidFill>
                  <a:srgbClr val="FF0000"/>
                </a:solidFill>
              </a:rPr>
              <a:t>Instance based learning</a:t>
            </a:r>
            <a:r>
              <a:rPr lang="en-US" sz="2000" dirty="0"/>
              <a:t>: It needs specific </a:t>
            </a:r>
            <a:r>
              <a:rPr lang="en-US" sz="2000" dirty="0">
                <a:solidFill>
                  <a:srgbClr val="FF0000"/>
                </a:solidFill>
              </a:rPr>
              <a:t>training instances</a:t>
            </a:r>
            <a:r>
              <a:rPr lang="en-US" sz="2000" dirty="0"/>
              <a:t> to create </a:t>
            </a:r>
            <a:r>
              <a:rPr lang="en-US" sz="2000" dirty="0">
                <a:solidFill>
                  <a:srgbClr val="FF0000"/>
                </a:solidFill>
              </a:rPr>
              <a:t>predictions </a:t>
            </a:r>
            <a:r>
              <a:rPr lang="en-US" sz="2000" dirty="0"/>
              <a:t>without having to support an </a:t>
            </a:r>
            <a:r>
              <a:rPr lang="en-US" sz="2000" dirty="0">
                <a:solidFill>
                  <a:srgbClr val="FF0000"/>
                </a:solidFill>
              </a:rPr>
              <a:t>abstraction (or model) derived from data</a:t>
            </a:r>
            <a:r>
              <a:rPr lang="en-US" sz="2000" dirty="0"/>
              <a:t>.</a:t>
            </a:r>
          </a:p>
          <a:p>
            <a:pPr algn="just"/>
            <a:endParaRPr lang="en-US" sz="2000" dirty="0"/>
          </a:p>
          <a:p>
            <a:pPr algn="just"/>
            <a:r>
              <a:rPr lang="en-US" sz="2000" dirty="0"/>
              <a:t>Lazy learners (KNN) </a:t>
            </a:r>
            <a:r>
              <a:rPr lang="en-US" sz="2000" dirty="0">
                <a:solidFill>
                  <a:srgbClr val="FF0000"/>
                </a:solidFill>
              </a:rPr>
              <a:t>doesn’t need model building </a:t>
            </a:r>
            <a:r>
              <a:rPr lang="en-US" sz="2000" dirty="0"/>
              <a:t>– defining test examples is enough</a:t>
            </a:r>
          </a:p>
          <a:p>
            <a:pPr marL="114300" indent="0" algn="just">
              <a:buNone/>
            </a:pPr>
            <a:endParaRPr lang="en-US" sz="2000" dirty="0"/>
          </a:p>
          <a:p>
            <a:pPr algn="just"/>
            <a:r>
              <a:rPr lang="en-US" sz="2000" dirty="0"/>
              <a:t>Require a </a:t>
            </a:r>
            <a:r>
              <a:rPr lang="en-US" sz="2000" dirty="0">
                <a:solidFill>
                  <a:srgbClr val="FF0000"/>
                </a:solidFill>
              </a:rPr>
              <a:t>proximity measure </a:t>
            </a:r>
            <a:r>
              <a:rPr lang="en-US" sz="2000" dirty="0"/>
              <a:t>to determine the </a:t>
            </a:r>
            <a:r>
              <a:rPr lang="en-US" sz="2000" dirty="0">
                <a:solidFill>
                  <a:srgbClr val="FF0000"/>
                </a:solidFill>
              </a:rPr>
              <a:t>similarity</a:t>
            </a:r>
            <a:r>
              <a:rPr lang="en-US" sz="2000" dirty="0"/>
              <a:t> or distance between instances </a:t>
            </a:r>
          </a:p>
          <a:p>
            <a:pPr algn="just"/>
            <a:endParaRPr lang="en-US" sz="2000" dirty="0"/>
          </a:p>
          <a:p>
            <a:pPr algn="just"/>
            <a:r>
              <a:rPr lang="en-US" sz="2000" dirty="0"/>
              <a:t>Requires </a:t>
            </a:r>
            <a:r>
              <a:rPr lang="en-US" sz="2000" dirty="0">
                <a:solidFill>
                  <a:srgbClr val="FF0000"/>
                </a:solidFill>
              </a:rPr>
              <a:t>classification function </a:t>
            </a:r>
            <a:r>
              <a:rPr lang="en-US" sz="2000" dirty="0"/>
              <a:t>that returns the predicted class of a test instance based on its proximity to other instances</a:t>
            </a:r>
          </a:p>
          <a:p>
            <a:pPr algn="just"/>
            <a:endParaRPr lang="en-US" sz="2000" dirty="0"/>
          </a:p>
          <a:p>
            <a:pPr algn="just"/>
            <a:r>
              <a:rPr lang="en-US" sz="2000" dirty="0"/>
              <a:t>Classifying a test instance can be </a:t>
            </a:r>
            <a:r>
              <a:rPr lang="en-US" sz="2000" dirty="0">
                <a:solidFill>
                  <a:srgbClr val="FF0000"/>
                </a:solidFill>
              </a:rPr>
              <a:t>quite expensive </a:t>
            </a:r>
            <a:r>
              <a:rPr lang="en-US" sz="2000" dirty="0"/>
              <a:t>because we need to </a:t>
            </a:r>
            <a:r>
              <a:rPr lang="en-US" sz="2000" dirty="0">
                <a:solidFill>
                  <a:srgbClr val="FF0000"/>
                </a:solidFill>
              </a:rPr>
              <a:t>compute</a:t>
            </a:r>
            <a:r>
              <a:rPr lang="en-US" sz="2000" dirty="0"/>
              <a:t> the </a:t>
            </a:r>
            <a:r>
              <a:rPr lang="en-US" sz="2000" dirty="0">
                <a:solidFill>
                  <a:srgbClr val="FF0000"/>
                </a:solidFill>
              </a:rPr>
              <a:t>proximity values </a:t>
            </a:r>
            <a:r>
              <a:rPr lang="en-US" sz="2000" dirty="0"/>
              <a:t>individually between the test and training examples.</a:t>
            </a:r>
          </a:p>
        </p:txBody>
      </p:sp>
      <p:sp>
        <p:nvSpPr>
          <p:cNvPr id="3" name="Title 2"/>
          <p:cNvSpPr>
            <a:spLocks noGrp="1"/>
          </p:cNvSpPr>
          <p:nvPr>
            <p:ph type="title"/>
          </p:nvPr>
        </p:nvSpPr>
        <p:spPr/>
        <p:txBody>
          <a:bodyPr/>
          <a:lstStyle/>
          <a:p>
            <a:r>
              <a:rPr lang="en-US" sz="2100" dirty="0"/>
              <a:t>Characteristics of Nearest </a:t>
            </a:r>
            <a:r>
              <a:rPr lang="en-US" sz="2100" dirty="0" err="1"/>
              <a:t>Neighbour</a:t>
            </a:r>
            <a:endParaRPr lang="en-US" dirty="0"/>
          </a:p>
        </p:txBody>
      </p:sp>
    </p:spTree>
    <p:extLst>
      <p:ext uri="{BB962C8B-B14F-4D97-AF65-F5344CB8AC3E}">
        <p14:creationId xmlns:p14="http://schemas.microsoft.com/office/powerpoint/2010/main" val="117266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1700" y="821410"/>
            <a:ext cx="8520600" cy="4101790"/>
          </a:xfrm>
        </p:spPr>
        <p:txBody>
          <a:bodyPr/>
          <a:lstStyle/>
          <a:p>
            <a:pPr algn="just"/>
            <a:r>
              <a:rPr lang="en-US" dirty="0"/>
              <a:t>Nearest neighbor classifiers make their predictions based </a:t>
            </a:r>
            <a:r>
              <a:rPr lang="en-US" dirty="0">
                <a:solidFill>
                  <a:srgbClr val="FF0000"/>
                </a:solidFill>
              </a:rPr>
              <a:t>on local information</a:t>
            </a:r>
          </a:p>
          <a:p>
            <a:pPr algn="just"/>
            <a:endParaRPr lang="en-US" dirty="0"/>
          </a:p>
          <a:p>
            <a:pPr algn="just"/>
            <a:r>
              <a:rPr lang="en-US" dirty="0"/>
              <a:t>Produces </a:t>
            </a:r>
            <a:r>
              <a:rPr lang="en-US" dirty="0">
                <a:solidFill>
                  <a:srgbClr val="FF0000"/>
                </a:solidFill>
              </a:rPr>
              <a:t>decision boundaries </a:t>
            </a:r>
            <a:r>
              <a:rPr lang="en-US" dirty="0"/>
              <a:t>of </a:t>
            </a:r>
            <a:r>
              <a:rPr lang="en-US" dirty="0">
                <a:solidFill>
                  <a:srgbClr val="FF0000"/>
                </a:solidFill>
              </a:rPr>
              <a:t>arbitrary</a:t>
            </a:r>
            <a:r>
              <a:rPr lang="en-US" dirty="0"/>
              <a:t> shape.</a:t>
            </a:r>
          </a:p>
          <a:p>
            <a:pPr algn="just"/>
            <a:endParaRPr lang="en-US" dirty="0"/>
          </a:p>
          <a:p>
            <a:pPr algn="just"/>
            <a:r>
              <a:rPr lang="en-US" dirty="0"/>
              <a:t>The decision boundaries have </a:t>
            </a:r>
            <a:r>
              <a:rPr lang="en-US" dirty="0">
                <a:solidFill>
                  <a:srgbClr val="FF0000"/>
                </a:solidFill>
              </a:rPr>
              <a:t>high variability </a:t>
            </a:r>
            <a:r>
              <a:rPr lang="en-US" dirty="0"/>
              <a:t>because they depend on the composition of training examples in the local neighborhood. </a:t>
            </a:r>
          </a:p>
          <a:p>
            <a:pPr algn="just"/>
            <a:endParaRPr lang="en-US" dirty="0"/>
          </a:p>
          <a:p>
            <a:pPr algn="just"/>
            <a:r>
              <a:rPr lang="en-US" dirty="0">
                <a:solidFill>
                  <a:srgbClr val="FF0000"/>
                </a:solidFill>
              </a:rPr>
              <a:t>Increasing</a:t>
            </a:r>
            <a:r>
              <a:rPr lang="en-US" dirty="0"/>
              <a:t> the number of </a:t>
            </a:r>
            <a:r>
              <a:rPr lang="en-US" dirty="0">
                <a:solidFill>
                  <a:srgbClr val="FF0000"/>
                </a:solidFill>
              </a:rPr>
              <a:t>nearest neighbors </a:t>
            </a:r>
            <a:r>
              <a:rPr lang="en-US" dirty="0"/>
              <a:t>may reduce such variability.</a:t>
            </a:r>
          </a:p>
          <a:p>
            <a:pPr algn="just"/>
            <a:endParaRPr lang="en-US" dirty="0"/>
          </a:p>
          <a:p>
            <a:pPr algn="just"/>
            <a:r>
              <a:rPr lang="en-US" dirty="0"/>
              <a:t>Have difficulty </a:t>
            </a:r>
            <a:r>
              <a:rPr lang="en-US" dirty="0">
                <a:solidFill>
                  <a:srgbClr val="FF0000"/>
                </a:solidFill>
              </a:rPr>
              <a:t>handling missing values </a:t>
            </a:r>
            <a:r>
              <a:rPr lang="en-US" dirty="0"/>
              <a:t>in both the training and test sets since proximity computations normally require the presence of all attributes</a:t>
            </a:r>
          </a:p>
        </p:txBody>
      </p:sp>
      <p:sp>
        <p:nvSpPr>
          <p:cNvPr id="4" name="Title 2">
            <a:extLst>
              <a:ext uri="{FF2B5EF4-FFF2-40B4-BE49-F238E27FC236}">
                <a16:creationId xmlns:a16="http://schemas.microsoft.com/office/drawing/2014/main" id="{9349E075-09EB-D4E8-8654-09A4B8101A98}"/>
              </a:ext>
            </a:extLst>
          </p:cNvPr>
          <p:cNvSpPr>
            <a:spLocks noGrp="1"/>
          </p:cNvSpPr>
          <p:nvPr>
            <p:ph type="title"/>
          </p:nvPr>
        </p:nvSpPr>
        <p:spPr>
          <a:xfrm>
            <a:off x="2286000" y="0"/>
            <a:ext cx="6477000" cy="685800"/>
          </a:xfrm>
        </p:spPr>
        <p:txBody>
          <a:bodyPr/>
          <a:lstStyle/>
          <a:p>
            <a:r>
              <a:rPr lang="en-US" sz="2100" dirty="0"/>
              <a:t>Characteristics of Nearest </a:t>
            </a:r>
            <a:r>
              <a:rPr lang="en-US" sz="2100" dirty="0" err="1"/>
              <a:t>Neighbour</a:t>
            </a:r>
            <a:endParaRPr lang="en-US" dirty="0"/>
          </a:p>
        </p:txBody>
      </p:sp>
    </p:spTree>
    <p:extLst>
      <p:ext uri="{BB962C8B-B14F-4D97-AF65-F5344CB8AC3E}">
        <p14:creationId xmlns:p14="http://schemas.microsoft.com/office/powerpoint/2010/main" val="254933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1700" y="883403"/>
            <a:ext cx="8520600" cy="4039797"/>
          </a:xfrm>
        </p:spPr>
        <p:txBody>
          <a:bodyPr/>
          <a:lstStyle/>
          <a:p>
            <a:pPr algn="just"/>
            <a:r>
              <a:rPr lang="en-US" dirty="0"/>
              <a:t>The presence of </a:t>
            </a:r>
            <a:r>
              <a:rPr lang="en-US" dirty="0">
                <a:solidFill>
                  <a:srgbClr val="FF0000"/>
                </a:solidFill>
              </a:rPr>
              <a:t>irrelevant attributes (adds noise) </a:t>
            </a:r>
            <a:r>
              <a:rPr lang="en-US" dirty="0"/>
              <a:t>can distort commonly used proximity measures, especially when the number of irrelevant attributes is large</a:t>
            </a:r>
          </a:p>
          <a:p>
            <a:pPr algn="just"/>
            <a:endParaRPr lang="en-US" dirty="0"/>
          </a:p>
          <a:p>
            <a:pPr algn="just"/>
            <a:r>
              <a:rPr lang="en-US" dirty="0"/>
              <a:t>A large number of </a:t>
            </a:r>
            <a:r>
              <a:rPr lang="en-US" dirty="0">
                <a:solidFill>
                  <a:srgbClr val="FF0000"/>
                </a:solidFill>
              </a:rPr>
              <a:t>redundant attributes </a:t>
            </a:r>
            <a:r>
              <a:rPr lang="en-US" dirty="0"/>
              <a:t>that are highly correlated with each other, then the proximity measure can be </a:t>
            </a:r>
            <a:r>
              <a:rPr lang="en-US" dirty="0">
                <a:solidFill>
                  <a:srgbClr val="FF0000"/>
                </a:solidFill>
              </a:rPr>
              <a:t>overly biased toward </a:t>
            </a:r>
            <a:r>
              <a:rPr lang="en-US" dirty="0"/>
              <a:t>such attributes, resulting in improper estimates of distance.</a:t>
            </a:r>
          </a:p>
          <a:p>
            <a:pPr marL="114300" indent="0" algn="just">
              <a:buNone/>
            </a:pPr>
            <a:endParaRPr lang="en-US" dirty="0"/>
          </a:p>
          <a:p>
            <a:pPr algn="just"/>
            <a:r>
              <a:rPr lang="en-US" dirty="0"/>
              <a:t>Can produce </a:t>
            </a:r>
            <a:r>
              <a:rPr lang="en-US" dirty="0">
                <a:solidFill>
                  <a:srgbClr val="FF0000"/>
                </a:solidFill>
              </a:rPr>
              <a:t>wrong predictions </a:t>
            </a:r>
            <a:r>
              <a:rPr lang="en-US" dirty="0"/>
              <a:t>unless the </a:t>
            </a:r>
            <a:r>
              <a:rPr lang="en-US" dirty="0">
                <a:solidFill>
                  <a:srgbClr val="FF0000"/>
                </a:solidFill>
              </a:rPr>
              <a:t>appropriate proximity measure</a:t>
            </a:r>
            <a:r>
              <a:rPr lang="en-US" dirty="0"/>
              <a:t> and </a:t>
            </a:r>
            <a:r>
              <a:rPr lang="en-US" dirty="0">
                <a:solidFill>
                  <a:srgbClr val="FF0000"/>
                </a:solidFill>
              </a:rPr>
              <a:t>data preprocessing </a:t>
            </a:r>
            <a:r>
              <a:rPr lang="en-US" dirty="0"/>
              <a:t>steps are taken</a:t>
            </a:r>
          </a:p>
          <a:p>
            <a:pPr algn="just"/>
            <a:endParaRPr lang="en-US" dirty="0"/>
          </a:p>
        </p:txBody>
      </p:sp>
      <p:sp>
        <p:nvSpPr>
          <p:cNvPr id="4" name="Title 2">
            <a:extLst>
              <a:ext uri="{FF2B5EF4-FFF2-40B4-BE49-F238E27FC236}">
                <a16:creationId xmlns:a16="http://schemas.microsoft.com/office/drawing/2014/main" id="{A9FCE55A-42FF-BA7B-EF78-B53BD7830A25}"/>
              </a:ext>
            </a:extLst>
          </p:cNvPr>
          <p:cNvSpPr>
            <a:spLocks noGrp="1"/>
          </p:cNvSpPr>
          <p:nvPr>
            <p:ph type="title"/>
          </p:nvPr>
        </p:nvSpPr>
        <p:spPr>
          <a:xfrm>
            <a:off x="2286000" y="0"/>
            <a:ext cx="6477000" cy="685800"/>
          </a:xfrm>
        </p:spPr>
        <p:txBody>
          <a:bodyPr/>
          <a:lstStyle/>
          <a:p>
            <a:r>
              <a:rPr lang="en-US" sz="2100" dirty="0"/>
              <a:t>Characteristics of Nearest </a:t>
            </a:r>
            <a:r>
              <a:rPr lang="en-US" sz="2100" dirty="0" err="1"/>
              <a:t>Neighbour</a:t>
            </a:r>
            <a:endParaRPr lang="en-US" dirty="0"/>
          </a:p>
        </p:txBody>
      </p:sp>
    </p:spTree>
    <p:extLst>
      <p:ext uri="{BB962C8B-B14F-4D97-AF65-F5344CB8AC3E}">
        <p14:creationId xmlns:p14="http://schemas.microsoft.com/office/powerpoint/2010/main" val="410795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 - Example numericals</a:t>
            </a:r>
            <a:endParaRPr sz="1600" dirty="0"/>
          </a:p>
        </p:txBody>
      </p:sp>
      <p:sp>
        <p:nvSpPr>
          <p:cNvPr id="207" name="Google Shape;207;p35"/>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2500">
              <a:solidFill>
                <a:schemeClr val="dk1"/>
              </a:solidFill>
            </a:endParaRPr>
          </a:p>
        </p:txBody>
      </p:sp>
      <p:pic>
        <p:nvPicPr>
          <p:cNvPr id="208" name="Google Shape;208;p35"/>
          <p:cNvPicPr preferRelativeResize="0"/>
          <p:nvPr/>
        </p:nvPicPr>
        <p:blipFill>
          <a:blip r:embed="rId3">
            <a:alphaModFix/>
          </a:blip>
          <a:stretch>
            <a:fillRect/>
          </a:stretch>
        </p:blipFill>
        <p:spPr>
          <a:xfrm>
            <a:off x="162075" y="921993"/>
            <a:ext cx="8904525" cy="41520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KNN - Example numericals</a:t>
            </a:r>
            <a:endParaRPr sz="1800" dirty="0"/>
          </a:p>
        </p:txBody>
      </p:sp>
      <p:sp>
        <p:nvSpPr>
          <p:cNvPr id="214" name="Google Shape;214;p36"/>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2500">
              <a:solidFill>
                <a:schemeClr val="dk1"/>
              </a:solidFill>
            </a:endParaRPr>
          </a:p>
        </p:txBody>
      </p:sp>
      <p:pic>
        <p:nvPicPr>
          <p:cNvPr id="215" name="Google Shape;215;p36"/>
          <p:cNvPicPr preferRelativeResize="0"/>
          <p:nvPr/>
        </p:nvPicPr>
        <p:blipFill>
          <a:blip r:embed="rId3">
            <a:alphaModFix/>
          </a:blip>
          <a:stretch>
            <a:fillRect/>
          </a:stretch>
        </p:blipFill>
        <p:spPr>
          <a:xfrm>
            <a:off x="77400" y="842683"/>
            <a:ext cx="8904525" cy="43008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KNN - Example numericals</a:t>
            </a:r>
            <a:endParaRPr sz="1800" dirty="0"/>
          </a:p>
        </p:txBody>
      </p:sp>
      <p:sp>
        <p:nvSpPr>
          <p:cNvPr id="221" name="Google Shape;221;p37"/>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2500">
              <a:solidFill>
                <a:schemeClr val="dk1"/>
              </a:solidFill>
            </a:endParaRPr>
          </a:p>
        </p:txBody>
      </p:sp>
      <p:pic>
        <p:nvPicPr>
          <p:cNvPr id="222" name="Google Shape;222;p37"/>
          <p:cNvPicPr preferRelativeResize="0"/>
          <p:nvPr/>
        </p:nvPicPr>
        <p:blipFill>
          <a:blip r:embed="rId3">
            <a:alphaModFix/>
          </a:blip>
          <a:stretch>
            <a:fillRect/>
          </a:stretch>
        </p:blipFill>
        <p:spPr>
          <a:xfrm>
            <a:off x="162074" y="911150"/>
            <a:ext cx="8748843" cy="423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KNN - Example numericals</a:t>
            </a:r>
            <a:endParaRPr sz="1800" dirty="0"/>
          </a:p>
        </p:txBody>
      </p:sp>
      <p:sp>
        <p:nvSpPr>
          <p:cNvPr id="228" name="Google Shape;228;p38"/>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2500">
              <a:solidFill>
                <a:schemeClr val="dk1"/>
              </a:solidFill>
            </a:endParaRPr>
          </a:p>
        </p:txBody>
      </p:sp>
      <p:pic>
        <p:nvPicPr>
          <p:cNvPr id="229" name="Google Shape;229;p38"/>
          <p:cNvPicPr preferRelativeResize="0"/>
          <p:nvPr/>
        </p:nvPicPr>
        <p:blipFill>
          <a:blip r:embed="rId3">
            <a:alphaModFix/>
          </a:blip>
          <a:stretch>
            <a:fillRect/>
          </a:stretch>
        </p:blipFill>
        <p:spPr>
          <a:xfrm>
            <a:off x="77400" y="1030941"/>
            <a:ext cx="8864100" cy="41125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8488" y="685799"/>
            <a:ext cx="8903776" cy="4374397"/>
          </a:xfrm>
        </p:spPr>
        <p:txBody>
          <a:bodyPr>
            <a:noAutofit/>
          </a:bodyPr>
          <a:lstStyle/>
          <a:p>
            <a:pPr algn="just"/>
            <a:r>
              <a:rPr lang="en-US" dirty="0"/>
              <a:t>Deterministic versus Probabilistic (weather forecasting)</a:t>
            </a:r>
          </a:p>
          <a:p>
            <a:pPr lvl="1" algn="just"/>
            <a:r>
              <a:rPr lang="en-US" sz="1800" dirty="0"/>
              <a:t>A deterministic classifier produces a </a:t>
            </a:r>
            <a:r>
              <a:rPr lang="en-US" sz="1800" dirty="0">
                <a:solidFill>
                  <a:srgbClr val="FF0000"/>
                </a:solidFill>
              </a:rPr>
              <a:t>discrete-valued label to each data instance it classifies (consistent, accurate and precise)</a:t>
            </a:r>
          </a:p>
          <a:p>
            <a:pPr lvl="1" algn="just"/>
            <a:endParaRPr lang="en-US" sz="1800" dirty="0"/>
          </a:p>
          <a:p>
            <a:pPr lvl="1" algn="just"/>
            <a:r>
              <a:rPr lang="en-US" sz="1800" dirty="0"/>
              <a:t>probabilistic classifier assigns a </a:t>
            </a:r>
            <a:r>
              <a:rPr lang="en-US" sz="1800" dirty="0">
                <a:solidFill>
                  <a:srgbClr val="FF0000"/>
                </a:solidFill>
              </a:rPr>
              <a:t>continuous score between 0 and 1 </a:t>
            </a:r>
            <a:r>
              <a:rPr lang="en-US" sz="1800" dirty="0"/>
              <a:t>to indicate how likely it is that an instance belongs to a particular class, where the probability scores for all the classes sum up to 1.</a:t>
            </a:r>
          </a:p>
          <a:p>
            <a:pPr lvl="1" algn="just"/>
            <a:endParaRPr lang="en-US" sz="1800" dirty="0"/>
          </a:p>
          <a:p>
            <a:pPr algn="just"/>
            <a:r>
              <a:rPr lang="en-US" dirty="0"/>
              <a:t>Linear versus Nonlinear </a:t>
            </a:r>
          </a:p>
          <a:p>
            <a:pPr lvl="1" algn="just"/>
            <a:r>
              <a:rPr lang="en-US" sz="1800" dirty="0"/>
              <a:t>A linear classifier uses a </a:t>
            </a:r>
            <a:r>
              <a:rPr lang="en-US" sz="1800" dirty="0">
                <a:solidFill>
                  <a:srgbClr val="FF0000"/>
                </a:solidFill>
              </a:rPr>
              <a:t>linear separating hyperplane </a:t>
            </a:r>
            <a:r>
              <a:rPr lang="en-US" sz="1800" dirty="0"/>
              <a:t>to discriminate instances from different classes whereas a nonlinear classifier enables the construction of more </a:t>
            </a:r>
            <a:r>
              <a:rPr lang="en-US" sz="1800" dirty="0">
                <a:solidFill>
                  <a:srgbClr val="FF0000"/>
                </a:solidFill>
              </a:rPr>
              <a:t>complex, nonlinear decision surfaces</a:t>
            </a:r>
          </a:p>
          <a:p>
            <a:pPr lvl="1" algn="just"/>
            <a:endParaRPr lang="en-US" sz="1800" dirty="0"/>
          </a:p>
        </p:txBody>
      </p:sp>
      <p:sp>
        <p:nvSpPr>
          <p:cNvPr id="3" name="Title 2"/>
          <p:cNvSpPr>
            <a:spLocks noGrp="1"/>
          </p:cNvSpPr>
          <p:nvPr>
            <p:ph type="title"/>
          </p:nvPr>
        </p:nvSpPr>
        <p:spPr/>
        <p:txBody>
          <a:bodyPr/>
          <a:lstStyle/>
          <a:p>
            <a:r>
              <a:rPr lang="en-US" dirty="0"/>
              <a:t>Types of Classifiers</a:t>
            </a:r>
          </a:p>
        </p:txBody>
      </p:sp>
    </p:spTree>
    <p:extLst>
      <p:ext uri="{BB962C8B-B14F-4D97-AF65-F5344CB8AC3E}">
        <p14:creationId xmlns:p14="http://schemas.microsoft.com/office/powerpoint/2010/main" val="4189052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KNN </a:t>
            </a:r>
            <a:endParaRPr sz="1800" dirty="0"/>
          </a:p>
        </p:txBody>
      </p:sp>
      <p:sp>
        <p:nvSpPr>
          <p:cNvPr id="235" name="Google Shape;235;p39"/>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100" dirty="0">
                <a:solidFill>
                  <a:srgbClr val="FF0000"/>
                </a:solidFill>
              </a:rPr>
              <a:t>Why the kNNalgorithm is called a lazy learner?</a:t>
            </a:r>
            <a:endParaRPr sz="2100" dirty="0">
              <a:solidFill>
                <a:srgbClr val="FF0000"/>
              </a:solidFill>
            </a:endParaRPr>
          </a:p>
          <a:p>
            <a:pPr marL="457200" lvl="0" indent="-361950" algn="just" rtl="0">
              <a:spcBef>
                <a:spcPts val="0"/>
              </a:spcBef>
              <a:spcAft>
                <a:spcPts val="0"/>
              </a:spcAft>
              <a:buClr>
                <a:schemeClr val="dk1"/>
              </a:buClr>
              <a:buSzPts val="2100"/>
              <a:buChar char="●"/>
            </a:pPr>
            <a:r>
              <a:rPr lang="en" sz="2100" dirty="0">
                <a:solidFill>
                  <a:schemeClr val="dk1"/>
                </a:solidFill>
              </a:rPr>
              <a:t>Eager learners follow the general steps of machine learning, i.e. perform an abstraction of the information obtained from the input data and then follow it through by a generalization step. </a:t>
            </a:r>
            <a:endParaRPr sz="2100" dirty="0">
              <a:solidFill>
                <a:schemeClr val="dk1"/>
              </a:solidFill>
            </a:endParaRPr>
          </a:p>
          <a:p>
            <a:pPr marL="457200" lvl="0" indent="0" algn="just" rtl="0">
              <a:spcBef>
                <a:spcPts val="0"/>
              </a:spcBef>
              <a:spcAft>
                <a:spcPts val="0"/>
              </a:spcAft>
              <a:buNone/>
            </a:pPr>
            <a:endParaRPr sz="2100" dirty="0">
              <a:solidFill>
                <a:schemeClr val="dk1"/>
              </a:solidFill>
            </a:endParaRPr>
          </a:p>
          <a:p>
            <a:pPr marL="457200" lvl="0" indent="-361950" algn="just" rtl="0">
              <a:spcBef>
                <a:spcPts val="0"/>
              </a:spcBef>
              <a:spcAft>
                <a:spcPts val="0"/>
              </a:spcAft>
              <a:buClr>
                <a:schemeClr val="dk1"/>
              </a:buClr>
              <a:buSzPts val="2100"/>
              <a:buChar char="●"/>
            </a:pPr>
            <a:r>
              <a:rPr lang="en" sz="2100" dirty="0">
                <a:solidFill>
                  <a:schemeClr val="dk1"/>
                </a:solidFill>
              </a:rPr>
              <a:t>However, as we have seen in the case of the kNNalgorithm, these steps are completely skipped.</a:t>
            </a:r>
            <a:endParaRPr sz="2100" dirty="0">
              <a:solidFill>
                <a:schemeClr val="dk1"/>
              </a:solidFill>
            </a:endParaRPr>
          </a:p>
          <a:p>
            <a:pPr marL="457200" lvl="0" indent="0" algn="just" rtl="0">
              <a:spcBef>
                <a:spcPts val="0"/>
              </a:spcBef>
              <a:spcAft>
                <a:spcPts val="0"/>
              </a:spcAft>
              <a:buNone/>
            </a:pPr>
            <a:endParaRPr sz="2100" dirty="0">
              <a:solidFill>
                <a:schemeClr val="dk1"/>
              </a:solidFill>
            </a:endParaRPr>
          </a:p>
          <a:p>
            <a:pPr marL="457200" lvl="0" indent="-361950" algn="just" rtl="0">
              <a:spcBef>
                <a:spcPts val="0"/>
              </a:spcBef>
              <a:spcAft>
                <a:spcPts val="0"/>
              </a:spcAft>
              <a:buClr>
                <a:schemeClr val="dk1"/>
              </a:buClr>
              <a:buSzPts val="2100"/>
              <a:buChar char="●"/>
            </a:pPr>
            <a:r>
              <a:rPr lang="en" sz="2100" dirty="0">
                <a:solidFill>
                  <a:schemeClr val="dk1"/>
                </a:solidFill>
              </a:rPr>
              <a:t>It stores the training data and directly applies the philosophy of nearest neighbourhood finding to arrive at the classification.</a:t>
            </a:r>
            <a:endParaRPr sz="2100" dirty="0">
              <a:solidFill>
                <a:schemeClr val="dk1"/>
              </a:solidFill>
            </a:endParaRPr>
          </a:p>
          <a:p>
            <a:pPr marL="457200" lvl="0" indent="0" algn="just" rtl="0">
              <a:spcBef>
                <a:spcPts val="0"/>
              </a:spcBef>
              <a:spcAft>
                <a:spcPts val="0"/>
              </a:spcAft>
              <a:buNone/>
            </a:pPr>
            <a:r>
              <a:rPr lang="en" sz="2100" dirty="0">
                <a:solidFill>
                  <a:schemeClr val="dk1"/>
                </a:solidFill>
              </a:rPr>
              <a:t> </a:t>
            </a:r>
            <a:endParaRPr sz="2100" dirty="0">
              <a:solidFill>
                <a:schemeClr val="dk1"/>
              </a:solidFill>
            </a:endParaRPr>
          </a:p>
          <a:p>
            <a:pPr marL="457200" lvl="0" indent="-361950" algn="just" rtl="0">
              <a:spcBef>
                <a:spcPts val="0"/>
              </a:spcBef>
              <a:spcAft>
                <a:spcPts val="0"/>
              </a:spcAft>
              <a:buClr>
                <a:schemeClr val="dk1"/>
              </a:buClr>
              <a:buSzPts val="2100"/>
              <a:buChar char="●"/>
            </a:pPr>
            <a:r>
              <a:rPr lang="en" sz="2100" dirty="0">
                <a:solidFill>
                  <a:schemeClr val="dk1"/>
                </a:solidFill>
              </a:rPr>
              <a:t>So, for kNN, there is no learning happening in the real sense. Therefore, kNN falls under the category of lazy learner.</a:t>
            </a:r>
            <a:endParaRPr sz="2100"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1428750" y="2545185"/>
            <a:ext cx="61722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endParaRPr lang="en-US" altLang="en-US" sz="1200" dirty="0"/>
          </a:p>
          <a:p>
            <a:pPr algn="ctr">
              <a:spcBef>
                <a:spcPct val="0"/>
              </a:spcBef>
              <a:spcAft>
                <a:spcPct val="0"/>
              </a:spcAft>
              <a:buClrTx/>
              <a:buSzTx/>
              <a:buFontTx/>
              <a:buNone/>
            </a:pPr>
            <a:endParaRPr lang="en-US" altLang="en-US" sz="1200" dirty="0"/>
          </a:p>
          <a:p>
            <a:pPr>
              <a:spcBef>
                <a:spcPct val="0"/>
              </a:spcBef>
              <a:spcAft>
                <a:spcPct val="0"/>
              </a:spcAft>
              <a:buClrTx/>
              <a:buSzTx/>
              <a:buFontTx/>
              <a:buNone/>
            </a:pPr>
            <a:endParaRPr lang="en-US" altLang="en-US" sz="1500" dirty="0"/>
          </a:p>
        </p:txBody>
      </p:sp>
      <p:grpSp>
        <p:nvGrpSpPr>
          <p:cNvPr id="18434" name="Group 6"/>
          <p:cNvGrpSpPr>
            <a:grpSpLocks/>
          </p:cNvGrpSpPr>
          <p:nvPr/>
        </p:nvGrpSpPr>
        <p:grpSpPr bwMode="auto">
          <a:xfrm>
            <a:off x="1371600" y="3079476"/>
            <a:ext cx="6400800" cy="114300"/>
            <a:chOff x="264" y="788"/>
            <a:chExt cx="5232" cy="124"/>
          </a:xfrm>
        </p:grpSpPr>
        <p:sp>
          <p:nvSpPr>
            <p:cNvPr id="18436" name="Rectangle 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37" name="Rectangle 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grpSp>
      <mc:AlternateContent xmlns:mc="http://schemas.openxmlformats.org/markup-compatibility/2006" xmlns:a14="http://schemas.microsoft.com/office/drawing/2010/main">
        <mc:Choice Requires="a14">
          <p:sp>
            <p:nvSpPr>
              <p:cNvPr id="2" name="Rectangle 1"/>
              <p:cNvSpPr/>
              <p:nvPr/>
            </p:nvSpPr>
            <p:spPr>
              <a:xfrm>
                <a:off x="4419506" y="2456334"/>
                <a:ext cx="351122"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𝑝</m:t>
                          </m:r>
                        </m:e>
                        <m:sub>
                          <m:r>
                            <a:rPr lang="en-US" sz="1050" i="1">
                              <a:latin typeface="Cambria Math" panose="02040503050406030204" pitchFamily="18" charset="0"/>
                            </a:rPr>
                            <m:t>1</m:t>
                          </m:r>
                        </m:sub>
                      </m:sSub>
                    </m:oMath>
                  </m:oMathPara>
                </a14:m>
                <a:endParaRPr lang="en-US" sz="1050" dirty="0"/>
              </a:p>
            </p:txBody>
          </p:sp>
        </mc:Choice>
        <mc:Fallback xmlns="">
          <p:sp>
            <p:nvSpPr>
              <p:cNvPr id="2" name="Rectangle 1"/>
              <p:cNvSpPr>
                <a:spLocks noRot="1" noChangeAspect="1" noMove="1" noResize="1" noEditPoints="1" noAdjustHandles="1" noChangeArrowheads="1" noChangeShapeType="1" noTextEdit="1"/>
              </p:cNvSpPr>
              <p:nvPr/>
            </p:nvSpPr>
            <p:spPr>
              <a:xfrm>
                <a:off x="4419506" y="2456334"/>
                <a:ext cx="351122" cy="253916"/>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DA105416-0726-18AF-0780-E9709E675603}"/>
              </a:ext>
            </a:extLst>
          </p:cNvPr>
          <p:cNvSpPr txBox="1"/>
          <p:nvPr/>
        </p:nvSpPr>
        <p:spPr>
          <a:xfrm>
            <a:off x="2114550" y="2233197"/>
            <a:ext cx="5372100" cy="553998"/>
          </a:xfrm>
          <a:prstGeom prst="rect">
            <a:avLst/>
          </a:prstGeom>
          <a:noFill/>
        </p:spPr>
        <p:txBody>
          <a:bodyPr wrap="square">
            <a:spAutoFit/>
          </a:bodyPr>
          <a:lstStyle/>
          <a:p>
            <a:r>
              <a:rPr lang="en-IN" sz="3000" b="1" dirty="0">
                <a:solidFill>
                  <a:srgbClr val="0B0B83"/>
                </a:solidFill>
                <a:latin typeface="Times New Roman" panose="02020603050405020304" pitchFamily="18" charset="0"/>
                <a:ea typeface="Calibri" panose="020F0502020204030204" pitchFamily="34" charset="0"/>
                <a:cs typeface="Tunga" panose="020B0502040204020203" pitchFamily="34" charset="0"/>
              </a:rPr>
              <a:t>Naive Bayes Classifier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193729" y="742950"/>
            <a:ext cx="8787539" cy="4286250"/>
          </a:xfrm>
        </p:spPr>
        <p:txBody>
          <a:bodyPr>
            <a:normAutofit/>
          </a:bodyPr>
          <a:lstStyle/>
          <a:p>
            <a:pPr algn="just">
              <a:defRPr/>
            </a:pPr>
            <a:r>
              <a:rPr lang="en-US" dirty="0">
                <a:cs typeface="+mn-cs"/>
              </a:rPr>
              <a:t>Probability theory  field of mathematics and statistics – concerned with finding the probabilities associated with random events. </a:t>
            </a:r>
          </a:p>
          <a:p>
            <a:pPr marL="114300" indent="0" algn="just">
              <a:buNone/>
              <a:defRPr/>
            </a:pPr>
            <a:endParaRPr lang="en-US" dirty="0">
              <a:cs typeface="+mn-cs"/>
            </a:endParaRPr>
          </a:p>
          <a:p>
            <a:pPr algn="just">
              <a:defRPr/>
            </a:pPr>
            <a:r>
              <a:rPr lang="en-US" dirty="0">
                <a:cs typeface="+mn-cs"/>
              </a:rPr>
              <a:t>Random event: an event that occurs and will have several outcomes. </a:t>
            </a:r>
          </a:p>
          <a:p>
            <a:pPr lvl="1" algn="just">
              <a:defRPr/>
            </a:pPr>
            <a:r>
              <a:rPr lang="en-US" dirty="0">
                <a:cs typeface="+mn-cs"/>
              </a:rPr>
              <a:t>Ex: Flip a coin – {Tails, Head}                  Roll the dice – {1,2,3,4,5,6} </a:t>
            </a:r>
          </a:p>
          <a:p>
            <a:pPr algn="just">
              <a:defRPr/>
            </a:pPr>
            <a:endParaRPr lang="en-US" dirty="0">
              <a:cs typeface="+mn-cs"/>
            </a:endParaRPr>
          </a:p>
          <a:p>
            <a:pPr algn="just">
              <a:defRPr/>
            </a:pPr>
            <a:r>
              <a:rPr lang="en-US" dirty="0">
                <a:cs typeface="+mn-cs"/>
              </a:rPr>
              <a:t>Probability theory – 1. Random Variable and 2. Probability distributions </a:t>
            </a:r>
          </a:p>
          <a:p>
            <a:pPr algn="just">
              <a:defRPr/>
            </a:pPr>
            <a:endParaRPr lang="en-US" dirty="0">
              <a:cs typeface="+mn-cs"/>
            </a:endParaRPr>
          </a:p>
          <a:p>
            <a:pPr algn="just">
              <a:defRPr/>
            </a:pPr>
            <a:r>
              <a:rPr lang="en-US" dirty="0">
                <a:cs typeface="+mn-cs"/>
              </a:rPr>
              <a:t>Probability distributions: Number of favorable outcomes / Total </a:t>
            </a:r>
            <a:r>
              <a:rPr lang="en-US" dirty="0" err="1">
                <a:cs typeface="+mn-cs"/>
              </a:rPr>
              <a:t>no:of</a:t>
            </a:r>
            <a:r>
              <a:rPr lang="en-US" dirty="0">
                <a:cs typeface="+mn-cs"/>
              </a:rPr>
              <a:t> possible outcomes of an event. (Ex: When u roll a dice : u get favorable outcome as 1 , further, possible outcomes are {1,2,3,4,5,6})</a:t>
            </a:r>
          </a:p>
          <a:p>
            <a:pPr algn="just">
              <a:defRPr/>
            </a:pPr>
            <a:endParaRPr lang="en-US" dirty="0">
              <a:cs typeface="+mn-cs"/>
            </a:endParaRPr>
          </a:p>
          <a:p>
            <a:pPr algn="just">
              <a:defRPr/>
            </a:pPr>
            <a:r>
              <a:rPr lang="en-US" dirty="0">
                <a:cs typeface="+mn-cs"/>
              </a:rPr>
              <a:t>So probability of occurring 3 is = 1/6 = 0.167</a:t>
            </a:r>
          </a:p>
          <a:p>
            <a:pPr algn="just">
              <a:defRPr/>
            </a:pPr>
            <a:endParaRPr lang="en-US" dirty="0">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49" y="114300"/>
            <a:ext cx="6909707" cy="400050"/>
          </a:xfrm>
        </p:spPr>
        <p:txBody>
          <a:bodyPr>
            <a:normAutofit fontScale="90000"/>
          </a:bodyPr>
          <a:lstStyle/>
          <a:p>
            <a:pPr>
              <a:defRPr/>
            </a:pPr>
            <a:r>
              <a:rPr lang="en-US" dirty="0">
                <a:cs typeface="+mj-cs"/>
              </a:rPr>
              <a:t>Basics of Probability Theory-- Terminologies</a:t>
            </a:r>
          </a:p>
        </p:txBody>
      </p:sp>
      <p:sp>
        <p:nvSpPr>
          <p:cNvPr id="2" name="Text Placeholder 1">
            <a:extLst>
              <a:ext uri="{FF2B5EF4-FFF2-40B4-BE49-F238E27FC236}">
                <a16:creationId xmlns:a16="http://schemas.microsoft.com/office/drawing/2014/main" id="{0D588B3D-C2FE-EB09-DF17-61BFDB15BB70}"/>
              </a:ext>
            </a:extLst>
          </p:cNvPr>
          <p:cNvSpPr>
            <a:spLocks noGrp="1" noChangeArrowheads="1"/>
          </p:cNvSpPr>
          <p:nvPr>
            <p:ph type="body" idx="1"/>
          </p:nvPr>
        </p:nvSpPr>
        <p:spPr bwMode="auto">
          <a:xfrm>
            <a:off x="193675" y="1316417"/>
            <a:ext cx="871048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Example: Let’s take two random dice and roll them randomly, now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probability of getting a total of 10 is calculated.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Total Possible events that can occur (sample space) {(1,1), (1,2),…, (1,6),…, (6,6)}. The total spaces are 36.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Now the required events, {(4,6), (5,5), (6,4)} are all which adds up to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 the probability of getting a total of 10 is = 3/36 = 1/12</a:t>
            </a:r>
          </a:p>
        </p:txBody>
      </p:sp>
    </p:spTree>
    <p:extLst>
      <p:ext uri="{BB962C8B-B14F-4D97-AF65-F5344CB8AC3E}">
        <p14:creationId xmlns:p14="http://schemas.microsoft.com/office/powerpoint/2010/main" val="3409476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49" y="114300"/>
            <a:ext cx="6909707" cy="400050"/>
          </a:xfrm>
        </p:spPr>
        <p:txBody>
          <a:bodyPr>
            <a:normAutofit fontScale="90000"/>
          </a:bodyPr>
          <a:lstStyle/>
          <a:p>
            <a:pPr>
              <a:defRPr/>
            </a:pPr>
            <a:r>
              <a:rPr lang="en-US" dirty="0">
                <a:cs typeface="+mj-cs"/>
              </a:rPr>
              <a:t>Basics of Probability Theory-- Terminologies</a:t>
            </a:r>
          </a:p>
        </p:txBody>
      </p:sp>
      <p:sp>
        <p:nvSpPr>
          <p:cNvPr id="6147" name="Rectangle 3"/>
          <p:cNvSpPr>
            <a:spLocks noGrp="1" noChangeArrowheads="1"/>
          </p:cNvSpPr>
          <p:nvPr>
            <p:ph type="body" idx="1"/>
          </p:nvPr>
        </p:nvSpPr>
        <p:spPr>
          <a:xfrm>
            <a:off x="193729" y="742950"/>
            <a:ext cx="8787539" cy="4286250"/>
          </a:xfrm>
        </p:spPr>
        <p:txBody>
          <a:bodyPr>
            <a:normAutofit fontScale="92500"/>
          </a:bodyPr>
          <a:lstStyle/>
          <a:p>
            <a:pPr algn="just">
              <a:defRPr/>
            </a:pPr>
            <a:r>
              <a:rPr lang="en-IN" b="1" dirty="0"/>
              <a:t>Random Experiment: </a:t>
            </a:r>
            <a:r>
              <a:rPr lang="en-US" dirty="0"/>
              <a:t>trial that is repeated multiple times in order to get a well-defined set of possible outcomes.(Tossing a coin)</a:t>
            </a:r>
          </a:p>
          <a:p>
            <a:pPr algn="just">
              <a:defRPr/>
            </a:pPr>
            <a:r>
              <a:rPr lang="en-US" dirty="0"/>
              <a:t>A random experiment is a physical situation whose outcome cannot be predicted until it is observed.</a:t>
            </a:r>
          </a:p>
          <a:p>
            <a:pPr algn="just">
              <a:defRPr/>
            </a:pPr>
            <a:endParaRPr lang="en-IN" b="1" dirty="0"/>
          </a:p>
          <a:p>
            <a:pPr algn="just">
              <a:defRPr/>
            </a:pPr>
            <a:r>
              <a:rPr lang="en-IN" b="1" dirty="0"/>
              <a:t>Sample Space: </a:t>
            </a:r>
            <a:r>
              <a:rPr lang="en-US" dirty="0"/>
              <a:t>set of all possible outcomes that result from conducting a random experiment. </a:t>
            </a:r>
          </a:p>
          <a:p>
            <a:pPr lvl="1" algn="just">
              <a:defRPr/>
            </a:pPr>
            <a:r>
              <a:rPr lang="en-US" dirty="0"/>
              <a:t>For example, the sample space of tossing a fair coin is {heads, tails}.</a:t>
            </a:r>
          </a:p>
          <a:p>
            <a:pPr marL="596900" lvl="1" indent="0" algn="just">
              <a:buNone/>
              <a:defRPr/>
            </a:pPr>
            <a:endParaRPr lang="en-IN" b="1" dirty="0"/>
          </a:p>
          <a:p>
            <a:pPr algn="just">
              <a:defRPr/>
            </a:pPr>
            <a:r>
              <a:rPr lang="en-IN" b="1" dirty="0"/>
              <a:t>Event: </a:t>
            </a:r>
            <a:r>
              <a:rPr lang="en-US" dirty="0"/>
              <a:t>set of outcomes of an experiment that forms a subset of the sample space.</a:t>
            </a:r>
          </a:p>
          <a:p>
            <a:pPr lvl="1" algn="just">
              <a:defRPr/>
            </a:pPr>
            <a:r>
              <a:rPr lang="en-US" b="1" dirty="0"/>
              <a:t>Types:</a:t>
            </a:r>
          </a:p>
          <a:p>
            <a:pPr lvl="2" algn="just">
              <a:defRPr/>
            </a:pPr>
            <a:r>
              <a:rPr lang="en-US" b="1" dirty="0"/>
              <a:t>Independent events</a:t>
            </a:r>
          </a:p>
          <a:p>
            <a:pPr lvl="2" algn="just">
              <a:defRPr/>
            </a:pPr>
            <a:r>
              <a:rPr lang="en-US" b="1" dirty="0"/>
              <a:t>Dependent events</a:t>
            </a:r>
          </a:p>
          <a:p>
            <a:pPr lvl="2" algn="just">
              <a:defRPr/>
            </a:pPr>
            <a:r>
              <a:rPr lang="en-US" b="1" dirty="0"/>
              <a:t>Mutually exclusive</a:t>
            </a:r>
          </a:p>
          <a:p>
            <a:pPr lvl="2" algn="just">
              <a:defRPr/>
            </a:pPr>
            <a:r>
              <a:rPr lang="en-US" b="1" dirty="0"/>
              <a:t>Equally likely</a:t>
            </a:r>
          </a:p>
          <a:p>
            <a:pPr marL="1054100" lvl="2" indent="0" algn="just">
              <a:buNone/>
              <a:defRPr/>
            </a:pPr>
            <a:endParaRPr lang="en-US" b="1" dirty="0"/>
          </a:p>
          <a:p>
            <a:pPr lvl="1" algn="just">
              <a:defRPr/>
            </a:pPr>
            <a:endParaRPr lang="en-IN" b="1" dirty="0"/>
          </a:p>
        </p:txBody>
      </p:sp>
    </p:spTree>
    <p:extLst>
      <p:ext uri="{BB962C8B-B14F-4D97-AF65-F5344CB8AC3E}">
        <p14:creationId xmlns:p14="http://schemas.microsoft.com/office/powerpoint/2010/main" val="1326656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93206" y="130351"/>
            <a:ext cx="6909707" cy="400050"/>
          </a:xfrm>
        </p:spPr>
        <p:txBody>
          <a:bodyPr>
            <a:normAutofit fontScale="90000"/>
          </a:bodyPr>
          <a:lstStyle/>
          <a:p>
            <a:pPr>
              <a:defRPr/>
            </a:pPr>
            <a:r>
              <a:rPr lang="en-US" dirty="0">
                <a:cs typeface="+mj-cs"/>
              </a:rPr>
              <a:t>Basics of Probability Theory-- Terminologies</a:t>
            </a:r>
          </a:p>
        </p:txBody>
      </p:sp>
      <p:sp>
        <p:nvSpPr>
          <p:cNvPr id="2" name="Text Placeholder 1">
            <a:extLst>
              <a:ext uri="{FF2B5EF4-FFF2-40B4-BE49-F238E27FC236}">
                <a16:creationId xmlns:a16="http://schemas.microsoft.com/office/drawing/2014/main" id="{664891D0-FE06-9453-6666-49FBA0C0A297}"/>
              </a:ext>
            </a:extLst>
          </p:cNvPr>
          <p:cNvSpPr>
            <a:spLocks noGrp="1" noChangeArrowheads="1"/>
          </p:cNvSpPr>
          <p:nvPr>
            <p:ph type="body" idx="1"/>
          </p:nvPr>
        </p:nvSpPr>
        <p:spPr bwMode="auto">
          <a:xfrm>
            <a:off x="94343" y="530401"/>
            <a:ext cx="896257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hlinkClick r:id="rId2"/>
              </a:rPr>
              <a:t>Independent Events</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The events whose outcomes are not affected by the outcomes of other future and/or past events are called independent events. </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1400" dirty="0">
              <a:solidFill>
                <a:schemeClr val="tx1"/>
              </a:solidFill>
              <a:latin typeface="Arial" panose="020B0604020202020204" pitchFamily="34" charset="0"/>
            </a:endParaRPr>
          </a:p>
          <a:p>
            <a:pPr marL="457200" lvl="1" indent="0" algn="just" eaLnBrk="0" fontAlgn="base"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For example</a:t>
            </a:r>
            <a:r>
              <a:rPr kumimoji="0" lang="en-US" altLang="en-US" b="0" i="0" u="none" strike="noStrike" cap="none" normalizeH="0" baseline="0" dirty="0">
                <a:ln>
                  <a:noFill/>
                </a:ln>
                <a:solidFill>
                  <a:schemeClr val="tx1"/>
                </a:solidFill>
                <a:effectLst/>
                <a:latin typeface="Arial" panose="020B0604020202020204" pitchFamily="34" charset="0"/>
              </a:rPr>
              <a:t>, the output of tossing a coin in repetition is not affected by its previous outcome.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hlinkClick r:id="rId3"/>
              </a:rPr>
              <a:t>Dependent Events</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The events whose outcomes are affected by the outcome of other events are called dependent events.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lvl="1" indent="0" algn="just" eaLnBrk="0" fontAlgn="base"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For examp</a:t>
            </a:r>
            <a:r>
              <a:rPr kumimoji="0" lang="en-US" altLang="en-US" b="0" i="0" u="none" strike="noStrike" cap="none" normalizeH="0" baseline="0" dirty="0">
                <a:ln>
                  <a:noFill/>
                </a:ln>
                <a:solidFill>
                  <a:schemeClr val="tx1"/>
                </a:solidFill>
                <a:effectLst/>
                <a:latin typeface="Arial" panose="020B0604020202020204" pitchFamily="34" charset="0"/>
              </a:rPr>
              <a:t>le, picking oranges from a bag that contains 100 oranges without replacement. </a:t>
            </a:r>
          </a:p>
          <a:p>
            <a:pPr marL="457200" lvl="1" indent="0" algn="just" eaLnBrk="0" fontAlgn="base" hangingPunct="0">
              <a:lnSpc>
                <a:spcPct val="100000"/>
              </a:lnSpc>
              <a:spcBef>
                <a:spcPct val="0"/>
              </a:spcBef>
              <a:spcAft>
                <a:spcPct val="0"/>
              </a:spcAft>
              <a:buClrTx/>
              <a:buSzTx/>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hlinkClick r:id="rId4"/>
              </a:rPr>
              <a:t>Mutually Exclusive Events</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The events that can not occur simultaneously are called mutually exclusive events.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lvl="1" indent="0" algn="just" eaLnBrk="0" fontAlgn="base"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For example</a:t>
            </a:r>
            <a:r>
              <a:rPr kumimoji="0" lang="en-US" altLang="en-US" b="0" i="0" u="none" strike="noStrike" cap="none" normalizeH="0" baseline="0" dirty="0">
                <a:ln>
                  <a:noFill/>
                </a:ln>
                <a:solidFill>
                  <a:schemeClr val="tx1"/>
                </a:solidFill>
                <a:effectLst/>
                <a:latin typeface="Arial" panose="020B0604020202020204" pitchFamily="34" charset="0"/>
              </a:rPr>
              <a:t>, obtaining a head or a tail in tossing a coin, because both (head and tail) can not be obtained together. </a:t>
            </a:r>
            <a:endParaRPr lang="en-US" altLang="en-US" dirty="0">
              <a:solidFill>
                <a:schemeClr val="tx1"/>
              </a:solidFill>
              <a:latin typeface="Arial" panose="020B0604020202020204" pitchFamily="34" charset="0"/>
            </a:endParaRPr>
          </a:p>
          <a:p>
            <a:pPr marL="457200" lvl="1" indent="0" algn="just" eaLnBrk="0" fontAlgn="base" hangingPunct="0">
              <a:lnSpc>
                <a:spcPct val="100000"/>
              </a:lnSpc>
              <a:spcBef>
                <a:spcPct val="0"/>
              </a:spcBef>
              <a:spcAft>
                <a:spcPct val="0"/>
              </a:spcAft>
              <a:buClrTx/>
              <a:buSzTx/>
              <a:buFontTx/>
              <a:buChar char="•"/>
            </a:pPr>
            <a:endParaRPr lang="en-US" altLang="en-US" dirty="0">
              <a:solidFill>
                <a:schemeClr val="tx1"/>
              </a:solidFill>
              <a:latin typeface="Arial" panose="020B0604020202020204" pitchFamily="34" charset="0"/>
            </a:endParaRPr>
          </a:p>
          <a:p>
            <a:pPr marL="0" indent="0" algn="just" eaLnBrk="0" fontAlgn="base" hangingPunct="0">
              <a:lnSpc>
                <a:spcPct val="100000"/>
              </a:lnSpc>
              <a:spcBef>
                <a:spcPct val="0"/>
              </a:spcBef>
              <a:spcAft>
                <a:spcPct val="0"/>
              </a:spcAft>
              <a:buClrTx/>
              <a:buSzTx/>
              <a:buFontTx/>
              <a:buChar char="•"/>
            </a:pPr>
            <a:r>
              <a:rPr lang="en-US" sz="1400" b="1" u="sng" dirty="0">
                <a:solidFill>
                  <a:schemeClr val="accent5"/>
                </a:solidFill>
                <a:latin typeface="Arial" panose="020B0604020202020204" pitchFamily="34" charset="0"/>
              </a:rPr>
              <a:t>Equally likely Events: </a:t>
            </a:r>
            <a:r>
              <a:rPr lang="en-US" sz="1400" b="1" dirty="0">
                <a:solidFill>
                  <a:schemeClr val="tx1"/>
                </a:solidFill>
                <a:latin typeface="Arial" panose="020B0604020202020204" pitchFamily="34" charset="0"/>
              </a:rPr>
              <a:t>The events that have an equal chance or probability of happening are known as equally likely events. </a:t>
            </a:r>
          </a:p>
          <a:p>
            <a:pPr marL="0" indent="0" algn="just" eaLnBrk="0" fontAlgn="base" hangingPunct="0">
              <a:lnSpc>
                <a:spcPct val="100000"/>
              </a:lnSpc>
              <a:spcBef>
                <a:spcPct val="0"/>
              </a:spcBef>
              <a:spcAft>
                <a:spcPct val="0"/>
              </a:spcAft>
              <a:buClrTx/>
              <a:buSzTx/>
              <a:buFontTx/>
              <a:buChar char="•"/>
            </a:pPr>
            <a:endParaRPr lang="en-US" sz="1400" b="1" dirty="0">
              <a:solidFill>
                <a:schemeClr val="tx1"/>
              </a:solidFill>
              <a:latin typeface="Arial" panose="020B0604020202020204" pitchFamily="34" charset="0"/>
            </a:endParaRPr>
          </a:p>
          <a:p>
            <a:pPr marL="457200" lvl="1" indent="0" algn="just" eaLnBrk="0" fontAlgn="base" hangingPunct="0">
              <a:lnSpc>
                <a:spcPct val="100000"/>
              </a:lnSpc>
              <a:spcBef>
                <a:spcPct val="0"/>
              </a:spcBef>
              <a:spcAft>
                <a:spcPct val="0"/>
              </a:spcAft>
              <a:buClrTx/>
              <a:buSzTx/>
              <a:buFontTx/>
              <a:buChar char="•"/>
            </a:pPr>
            <a:r>
              <a:rPr lang="en-US" b="1" dirty="0">
                <a:solidFill>
                  <a:schemeClr val="accent5"/>
                </a:solidFill>
              </a:rPr>
              <a:t>For example, </a:t>
            </a:r>
            <a:r>
              <a:rPr lang="en-US" dirty="0"/>
              <a:t>observing any face in rolling dice has an equal probability of 1/6.</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481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193729" y="742950"/>
            <a:ext cx="8787539" cy="4286250"/>
          </a:xfrm>
        </p:spPr>
        <p:txBody>
          <a:bodyPr>
            <a:normAutofit/>
          </a:bodyPr>
          <a:lstStyle/>
          <a:p>
            <a:r>
              <a:rPr lang="en-US" b="1" dirty="0"/>
              <a:t>Random Variables: </a:t>
            </a:r>
            <a:r>
              <a:rPr lang="en-US" dirty="0"/>
              <a:t>A random variable is a variable whose possible values are numerical outcomes of a random experiment. </a:t>
            </a:r>
          </a:p>
          <a:p>
            <a:r>
              <a:rPr lang="en-US" dirty="0"/>
              <a:t>There are two types of random variables:</a:t>
            </a:r>
          </a:p>
          <a:p>
            <a:pPr lvl="1">
              <a:buFont typeface="+mj-lt"/>
              <a:buAutoNum type="arabicPeriod"/>
            </a:pPr>
            <a:r>
              <a:rPr lang="en-US" b="1" dirty="0"/>
              <a:t>Discrete random variable:</a:t>
            </a:r>
            <a:r>
              <a:rPr lang="en-US" dirty="0"/>
              <a:t> This is a variable that may take on only a countable number of distinct values, such as zero, one, two, three, four, etc. </a:t>
            </a:r>
          </a:p>
          <a:p>
            <a:pPr lvl="1">
              <a:buFont typeface="+mj-lt"/>
              <a:buAutoNum type="arabicPeriod"/>
            </a:pPr>
            <a:endParaRPr lang="en-US" dirty="0"/>
          </a:p>
          <a:p>
            <a:pPr lvl="1">
              <a:buFont typeface="+mj-lt"/>
              <a:buAutoNum type="arabicPeriod"/>
            </a:pPr>
            <a:r>
              <a:rPr lang="en-US" b="1" dirty="0"/>
              <a:t>Continuous random variable:</a:t>
            </a:r>
            <a:r>
              <a:rPr lang="en-US" dirty="0"/>
              <a:t> This is a variable that takes an infinite number of possible values. Continuous random variables are usually measurements.</a:t>
            </a:r>
          </a:p>
          <a:p>
            <a:pPr algn="just">
              <a:defRPr/>
            </a:pPr>
            <a:endParaRPr lang="en-US" dirty="0">
              <a:cs typeface="+mn-cs"/>
            </a:endParaRPr>
          </a:p>
        </p:txBody>
      </p:sp>
      <p:pic>
        <p:nvPicPr>
          <p:cNvPr id="5" name="Picture 4">
            <a:extLst>
              <a:ext uri="{FF2B5EF4-FFF2-40B4-BE49-F238E27FC236}">
                <a16:creationId xmlns:a16="http://schemas.microsoft.com/office/drawing/2014/main" id="{9CAC90F6-59BE-A410-3CC3-C9BD4B0F6649}"/>
              </a:ext>
            </a:extLst>
          </p:cNvPr>
          <p:cNvPicPr>
            <a:picLocks noChangeAspect="1"/>
          </p:cNvPicPr>
          <p:nvPr/>
        </p:nvPicPr>
        <p:blipFill>
          <a:blip r:embed="rId2"/>
          <a:stretch>
            <a:fillRect/>
          </a:stretch>
        </p:blipFill>
        <p:spPr>
          <a:xfrm>
            <a:off x="2156179" y="3210350"/>
            <a:ext cx="5297866" cy="1528564"/>
          </a:xfrm>
          <a:prstGeom prst="rect">
            <a:avLst/>
          </a:prstGeom>
        </p:spPr>
      </p:pic>
    </p:spTree>
    <p:extLst>
      <p:ext uri="{BB962C8B-B14F-4D97-AF65-F5344CB8AC3E}">
        <p14:creationId xmlns:p14="http://schemas.microsoft.com/office/powerpoint/2010/main" val="317901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193729" y="742950"/>
            <a:ext cx="8787539" cy="4286250"/>
          </a:xfrm>
        </p:spPr>
        <p:txBody>
          <a:bodyPr>
            <a:normAutofit/>
          </a:bodyPr>
          <a:lstStyle/>
          <a:p>
            <a:pPr algn="just">
              <a:defRPr/>
            </a:pPr>
            <a:r>
              <a:rPr lang="en-US" dirty="0"/>
              <a:t>Probability simply talks about how </a:t>
            </a:r>
            <a:r>
              <a:rPr lang="en-US" b="1" dirty="0">
                <a:solidFill>
                  <a:srgbClr val="FF0000"/>
                </a:solidFill>
              </a:rPr>
              <a:t>likely is the event to occur</a:t>
            </a:r>
            <a:r>
              <a:rPr lang="en-US" b="1" dirty="0"/>
              <a:t>,</a:t>
            </a:r>
            <a:r>
              <a:rPr lang="en-US" dirty="0"/>
              <a:t> and its value always lies between </a:t>
            </a:r>
            <a:r>
              <a:rPr lang="en-US" dirty="0">
                <a:solidFill>
                  <a:srgbClr val="FF0000"/>
                </a:solidFill>
              </a:rPr>
              <a:t>0 and 1</a:t>
            </a:r>
          </a:p>
          <a:p>
            <a:pPr algn="just">
              <a:defRPr/>
            </a:pPr>
            <a:endParaRPr lang="en-US" dirty="0"/>
          </a:p>
          <a:p>
            <a:pPr algn="just">
              <a:defRPr/>
            </a:pPr>
            <a:r>
              <a:rPr lang="en-US" dirty="0"/>
              <a:t> Further, the sum of probability values of all possible events, e.g., outcomes of a variable X is </a:t>
            </a:r>
            <a:r>
              <a:rPr lang="en-US" dirty="0">
                <a:solidFill>
                  <a:srgbClr val="FF0000"/>
                </a:solidFill>
              </a:rPr>
              <a:t>equal to 1</a:t>
            </a:r>
            <a:r>
              <a:rPr lang="en-US" dirty="0"/>
              <a:t>. </a:t>
            </a:r>
          </a:p>
          <a:p>
            <a:pPr algn="just">
              <a:defRPr/>
            </a:pPr>
            <a:endParaRPr lang="en-US" dirty="0"/>
          </a:p>
          <a:p>
            <a:pPr algn="just">
              <a:defRPr/>
            </a:pPr>
            <a:r>
              <a:rPr lang="en-US" dirty="0"/>
              <a:t>Random variables - variable whose possible values are numerical outcomes of a </a:t>
            </a:r>
            <a:r>
              <a:rPr lang="en-US" dirty="0">
                <a:solidFill>
                  <a:srgbClr val="FF0000"/>
                </a:solidFill>
              </a:rPr>
              <a:t>random phenomenon</a:t>
            </a:r>
            <a:r>
              <a:rPr lang="en-US" dirty="0"/>
              <a:t>.</a:t>
            </a:r>
          </a:p>
          <a:p>
            <a:pPr algn="just">
              <a:defRPr/>
            </a:pPr>
            <a:endParaRPr lang="en-US" dirty="0"/>
          </a:p>
          <a:p>
            <a:pPr lvl="1" algn="just">
              <a:defRPr/>
            </a:pPr>
            <a:r>
              <a:rPr lang="en-US" dirty="0"/>
              <a:t>For example: consider that you have two bags, named A and B, each containing 10 red balls and 10 black balls. </a:t>
            </a:r>
          </a:p>
          <a:p>
            <a:pPr lvl="1" algn="just">
              <a:defRPr/>
            </a:pPr>
            <a:endParaRPr lang="en-US" dirty="0"/>
          </a:p>
          <a:p>
            <a:pPr lvl="1" algn="just">
              <a:defRPr/>
            </a:pPr>
            <a:r>
              <a:rPr lang="en-US" dirty="0"/>
              <a:t>In the above case, </a:t>
            </a:r>
            <a:r>
              <a:rPr lang="en-US" dirty="0">
                <a:solidFill>
                  <a:srgbClr val="FF0000"/>
                </a:solidFill>
              </a:rPr>
              <a:t>Bag is a random variable </a:t>
            </a:r>
            <a:r>
              <a:rPr lang="en-US" dirty="0"/>
              <a:t>that can take possible values as </a:t>
            </a:r>
            <a:r>
              <a:rPr lang="en-US" dirty="0">
                <a:solidFill>
                  <a:srgbClr val="FF0000"/>
                </a:solidFill>
              </a:rPr>
              <a:t>Bag A and Bag B</a:t>
            </a:r>
            <a:r>
              <a:rPr lang="en-US" dirty="0"/>
              <a:t>. </a:t>
            </a:r>
            <a:r>
              <a:rPr lang="en-US" dirty="0">
                <a:solidFill>
                  <a:srgbClr val="FF0000"/>
                </a:solidFill>
              </a:rPr>
              <a:t>Ball</a:t>
            </a:r>
            <a:r>
              <a:rPr lang="en-US" dirty="0"/>
              <a:t> is also a random variable that can take values </a:t>
            </a:r>
            <a:r>
              <a:rPr lang="en-US" dirty="0">
                <a:solidFill>
                  <a:srgbClr val="FF0000"/>
                </a:solidFill>
              </a:rPr>
              <a:t>red and black</a:t>
            </a:r>
            <a:r>
              <a:rPr lang="en-US" dirty="0"/>
              <a:t>.</a:t>
            </a:r>
          </a:p>
          <a:p>
            <a:pPr algn="just">
              <a:defRPr/>
            </a:pPr>
            <a:endParaRPr lang="en-US" dirty="0">
              <a:cs typeface="+mn-cs"/>
            </a:endParaRPr>
          </a:p>
        </p:txBody>
      </p:sp>
    </p:spTree>
    <p:extLst>
      <p:ext uri="{BB962C8B-B14F-4D97-AF65-F5344CB8AC3E}">
        <p14:creationId xmlns:p14="http://schemas.microsoft.com/office/powerpoint/2010/main" val="3309474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311700" y="906651"/>
            <a:ext cx="8646320" cy="4016549"/>
          </a:xfrm>
        </p:spPr>
        <p:txBody>
          <a:bodyPr/>
          <a:lstStyle/>
          <a:p>
            <a:pPr algn="just">
              <a:defRPr/>
            </a:pPr>
            <a:r>
              <a:rPr lang="en-US" dirty="0"/>
              <a:t>Now, let us consider two random variables, X and Y , that can each take k discrete values.</a:t>
            </a:r>
          </a:p>
          <a:p>
            <a:pPr algn="just">
              <a:defRPr/>
            </a:pPr>
            <a:endParaRPr lang="en-US" dirty="0"/>
          </a:p>
          <a:p>
            <a:pPr algn="just">
              <a:defRPr/>
            </a:pPr>
            <a:r>
              <a:rPr lang="en-US" dirty="0"/>
              <a:t> Let </a:t>
            </a:r>
            <a:r>
              <a:rPr lang="en-US" dirty="0" err="1"/>
              <a:t>n</a:t>
            </a:r>
            <a:r>
              <a:rPr lang="en-US" sz="1000" dirty="0" err="1"/>
              <a:t>ij</a:t>
            </a:r>
            <a:r>
              <a:rPr lang="en-US" dirty="0"/>
              <a:t> be the number of times we observe X = x</a:t>
            </a:r>
            <a:r>
              <a:rPr lang="en-US" sz="1000" dirty="0"/>
              <a:t>i</a:t>
            </a:r>
            <a:r>
              <a:rPr lang="en-US" dirty="0"/>
              <a:t> and Y = </a:t>
            </a:r>
            <a:r>
              <a:rPr lang="en-US" dirty="0" err="1"/>
              <a:t>y</a:t>
            </a:r>
            <a:r>
              <a:rPr lang="en-US" sz="1000" dirty="0" err="1"/>
              <a:t>j</a:t>
            </a:r>
            <a:r>
              <a:rPr lang="en-US" sz="1000" dirty="0"/>
              <a:t> </a:t>
            </a:r>
            <a:r>
              <a:rPr lang="en-US" dirty="0"/>
              <a:t>, out of a total number of N occurrences. </a:t>
            </a:r>
          </a:p>
          <a:p>
            <a:pPr algn="just">
              <a:defRPr/>
            </a:pPr>
            <a:endParaRPr lang="en-US" dirty="0"/>
          </a:p>
          <a:p>
            <a:pPr algn="just">
              <a:defRPr/>
            </a:pPr>
            <a:r>
              <a:rPr lang="en-US" dirty="0"/>
              <a:t>The joint probability of observing X = x</a:t>
            </a:r>
            <a:r>
              <a:rPr lang="en-US" sz="1000" dirty="0"/>
              <a:t>i</a:t>
            </a:r>
            <a:r>
              <a:rPr lang="en-US" dirty="0"/>
              <a:t> and Y = </a:t>
            </a:r>
            <a:r>
              <a:rPr lang="en-US" dirty="0" err="1"/>
              <a:t>y</a:t>
            </a:r>
            <a:r>
              <a:rPr lang="en-US" sz="1000" dirty="0" err="1"/>
              <a:t>j</a:t>
            </a:r>
            <a:r>
              <a:rPr lang="en-US" dirty="0"/>
              <a:t> together can be estimated as</a:t>
            </a:r>
          </a:p>
          <a:p>
            <a:pPr algn="just">
              <a:defRPr/>
            </a:pPr>
            <a:endParaRPr lang="en-US" dirty="0"/>
          </a:p>
          <a:p>
            <a:pPr algn="just">
              <a:defRPr/>
            </a:pPr>
            <a:endParaRPr lang="en-US" dirty="0"/>
          </a:p>
          <a:p>
            <a:pPr algn="just">
              <a:defRPr/>
            </a:pPr>
            <a:endParaRPr lang="en-US" dirty="0"/>
          </a:p>
          <a:p>
            <a:pPr algn="just">
              <a:defRPr/>
            </a:pPr>
            <a:r>
              <a:rPr lang="fr-FR" dirty="0"/>
              <a:t>Joint probabilités are symmetric, i.e., P(X = x, Y = y) = P(Y = </a:t>
            </a:r>
            <a:r>
              <a:rPr lang="fr-FR" dirty="0" err="1"/>
              <a:t>y,X</a:t>
            </a:r>
            <a:r>
              <a:rPr lang="fr-FR" dirty="0"/>
              <a:t> = x)</a:t>
            </a:r>
            <a:endParaRPr lang="en-US" dirty="0"/>
          </a:p>
          <a:p>
            <a:pPr algn="just">
              <a:defRPr/>
            </a:pPr>
            <a:endParaRPr lang="en-US" dirty="0"/>
          </a:p>
          <a:p>
            <a:pPr algn="just">
              <a:defRPr/>
            </a:pPr>
            <a:endParaRPr lang="en-US" dirty="0"/>
          </a:p>
          <a:p>
            <a:pPr algn="just">
              <a:defRPr/>
            </a:pPr>
            <a:endParaRPr lang="en-US" dirty="0">
              <a:cs typeface="+mn-cs"/>
            </a:endParaRPr>
          </a:p>
        </p:txBody>
      </p:sp>
      <p:pic>
        <p:nvPicPr>
          <p:cNvPr id="4" name="Picture 3"/>
          <p:cNvPicPr>
            <a:picLocks noChangeAspect="1"/>
          </p:cNvPicPr>
          <p:nvPr/>
        </p:nvPicPr>
        <p:blipFill>
          <a:blip r:embed="rId2"/>
          <a:stretch>
            <a:fillRect/>
          </a:stretch>
        </p:blipFill>
        <p:spPr>
          <a:xfrm>
            <a:off x="3339885" y="3316285"/>
            <a:ext cx="2286000" cy="650081"/>
          </a:xfrm>
          <a:prstGeom prst="rect">
            <a:avLst/>
          </a:prstGeom>
        </p:spPr>
      </p:pic>
    </p:spTree>
    <p:extLst>
      <p:ext uri="{BB962C8B-B14F-4D97-AF65-F5344CB8AC3E}">
        <p14:creationId xmlns:p14="http://schemas.microsoft.com/office/powerpoint/2010/main" val="1982265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311700" y="906651"/>
            <a:ext cx="8646320" cy="4016549"/>
          </a:xfrm>
        </p:spPr>
        <p:txBody>
          <a:bodyPr>
            <a:normAutofit fontScale="92500" lnSpcReduction="10000"/>
          </a:bodyPr>
          <a:lstStyle/>
          <a:p>
            <a:pPr algn="just">
              <a:defRPr/>
            </a:pPr>
            <a:r>
              <a:rPr lang="en-US" dirty="0"/>
              <a:t>For joint probabilities, it is to useful to consider their sum with respect to one of the random variables, </a:t>
            </a:r>
          </a:p>
          <a:p>
            <a:pPr algn="just">
              <a:defRPr/>
            </a:pPr>
            <a:endParaRPr lang="en-US" dirty="0"/>
          </a:p>
          <a:p>
            <a:pPr algn="just">
              <a:defRPr/>
            </a:pPr>
            <a:endParaRPr lang="en-US" dirty="0"/>
          </a:p>
          <a:p>
            <a:pPr algn="just">
              <a:defRPr/>
            </a:pPr>
            <a:endParaRPr lang="en-US" dirty="0"/>
          </a:p>
          <a:p>
            <a:pPr algn="just">
              <a:defRPr/>
            </a:pPr>
            <a:endParaRPr lang="en-US" dirty="0"/>
          </a:p>
          <a:p>
            <a:pPr algn="just">
              <a:defRPr/>
            </a:pPr>
            <a:endParaRPr lang="en-US" dirty="0"/>
          </a:p>
          <a:p>
            <a:pPr algn="just">
              <a:defRPr/>
            </a:pPr>
            <a:endParaRPr lang="en-US" dirty="0"/>
          </a:p>
          <a:p>
            <a:pPr algn="just">
              <a:defRPr/>
            </a:pPr>
            <a:r>
              <a:rPr lang="en-US" dirty="0"/>
              <a:t>Now imagine the above situation when I say find the </a:t>
            </a:r>
            <a:r>
              <a:rPr lang="en-US" dirty="0">
                <a:solidFill>
                  <a:srgbClr val="FF0000"/>
                </a:solidFill>
              </a:rPr>
              <a:t>probability that ball </a:t>
            </a:r>
            <a:r>
              <a:rPr lang="en-US" dirty="0"/>
              <a:t>is drawn from a </a:t>
            </a:r>
            <a:r>
              <a:rPr lang="en-US" dirty="0">
                <a:solidFill>
                  <a:srgbClr val="FF0000"/>
                </a:solidFill>
              </a:rPr>
              <a:t>bag A</a:t>
            </a:r>
            <a:r>
              <a:rPr lang="en-US" dirty="0"/>
              <a:t> given that the </a:t>
            </a:r>
            <a:r>
              <a:rPr lang="en-US" dirty="0">
                <a:solidFill>
                  <a:srgbClr val="FF0000"/>
                </a:solidFill>
              </a:rPr>
              <a:t>ball is red </a:t>
            </a:r>
            <a:r>
              <a:rPr lang="en-US" dirty="0"/>
              <a:t>in color? </a:t>
            </a:r>
          </a:p>
          <a:p>
            <a:pPr algn="just">
              <a:defRPr/>
            </a:pPr>
            <a:endParaRPr lang="en-US" dirty="0"/>
          </a:p>
          <a:p>
            <a:pPr algn="just">
              <a:defRPr/>
            </a:pPr>
            <a:r>
              <a:rPr lang="en-US" dirty="0"/>
              <a:t>Notice that in this question we’re already given the color of the ball and we’ve to find the probability that the red ball is drawn is from bag A. Instead in other questions we used to find the probability of drawing a red ball from bag A</a:t>
            </a:r>
            <a:endParaRPr lang="en-US" dirty="0">
              <a:cs typeface="+mn-cs"/>
            </a:endParaRPr>
          </a:p>
        </p:txBody>
      </p:sp>
      <p:pic>
        <p:nvPicPr>
          <p:cNvPr id="2" name="Picture 1">
            <a:extLst>
              <a:ext uri="{FF2B5EF4-FFF2-40B4-BE49-F238E27FC236}">
                <a16:creationId xmlns:a16="http://schemas.microsoft.com/office/drawing/2014/main" id="{EF718FA1-4540-7469-4FA0-B1087B01588C}"/>
              </a:ext>
            </a:extLst>
          </p:cNvPr>
          <p:cNvPicPr>
            <a:picLocks noChangeAspect="1"/>
          </p:cNvPicPr>
          <p:nvPr/>
        </p:nvPicPr>
        <p:blipFill>
          <a:blip r:embed="rId2"/>
          <a:stretch>
            <a:fillRect/>
          </a:stretch>
        </p:blipFill>
        <p:spPr>
          <a:xfrm>
            <a:off x="1243012" y="1722895"/>
            <a:ext cx="6657975" cy="1076325"/>
          </a:xfrm>
          <a:prstGeom prst="rect">
            <a:avLst/>
          </a:prstGeom>
        </p:spPr>
      </p:pic>
    </p:spTree>
    <p:extLst>
      <p:ext uri="{BB962C8B-B14F-4D97-AF65-F5344CB8AC3E}">
        <p14:creationId xmlns:p14="http://schemas.microsoft.com/office/powerpoint/2010/main" val="3035367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1700" y="968644"/>
            <a:ext cx="8520600" cy="3954556"/>
          </a:xfrm>
        </p:spPr>
        <p:txBody>
          <a:bodyPr>
            <a:normAutofit fontScale="92500" lnSpcReduction="10000"/>
          </a:bodyPr>
          <a:lstStyle/>
          <a:p>
            <a:pPr algn="just"/>
            <a:r>
              <a:rPr lang="en-US" dirty="0"/>
              <a:t>Global versus Local </a:t>
            </a:r>
          </a:p>
          <a:p>
            <a:pPr lvl="1" algn="just"/>
            <a:r>
              <a:rPr lang="en-US" sz="1800" dirty="0"/>
              <a:t>A global classifier fits a </a:t>
            </a:r>
            <a:r>
              <a:rPr lang="en-US" sz="1800" dirty="0">
                <a:solidFill>
                  <a:srgbClr val="FF0000"/>
                </a:solidFill>
              </a:rPr>
              <a:t>single model </a:t>
            </a:r>
            <a:r>
              <a:rPr lang="en-US" sz="1800" dirty="0"/>
              <a:t>to the </a:t>
            </a:r>
            <a:r>
              <a:rPr lang="en-US" sz="1800" dirty="0">
                <a:solidFill>
                  <a:srgbClr val="FF0000"/>
                </a:solidFill>
              </a:rPr>
              <a:t>entire data set</a:t>
            </a:r>
            <a:r>
              <a:rPr lang="en-US" sz="1800" dirty="0"/>
              <a:t>. </a:t>
            </a:r>
          </a:p>
          <a:p>
            <a:pPr lvl="1" algn="just"/>
            <a:endParaRPr lang="en-US" sz="1800" dirty="0"/>
          </a:p>
          <a:p>
            <a:pPr lvl="1" algn="just"/>
            <a:r>
              <a:rPr lang="en-US" sz="1800" dirty="0"/>
              <a:t>Unless the model is highly nonlinear, this </a:t>
            </a:r>
            <a:r>
              <a:rPr lang="en-US" sz="1800" dirty="0">
                <a:solidFill>
                  <a:srgbClr val="FF0000"/>
                </a:solidFill>
              </a:rPr>
              <a:t>one-size-fits-all strategy </a:t>
            </a:r>
            <a:r>
              <a:rPr lang="en-US" sz="1800" dirty="0"/>
              <a:t>may </a:t>
            </a:r>
            <a:r>
              <a:rPr lang="en-US" sz="1800" dirty="0">
                <a:solidFill>
                  <a:srgbClr val="FF0000"/>
                </a:solidFill>
              </a:rPr>
              <a:t>not </a:t>
            </a:r>
            <a:r>
              <a:rPr lang="en-US" sz="1800" dirty="0"/>
              <a:t>be </a:t>
            </a:r>
            <a:r>
              <a:rPr lang="en-US" sz="1800" dirty="0">
                <a:solidFill>
                  <a:srgbClr val="FF0000"/>
                </a:solidFill>
              </a:rPr>
              <a:t>effective</a:t>
            </a:r>
            <a:r>
              <a:rPr lang="en-US" sz="1800" dirty="0"/>
              <a:t> when the relationship between the attributes and the class labels varies over the input space. </a:t>
            </a:r>
          </a:p>
          <a:p>
            <a:pPr lvl="1" algn="just"/>
            <a:endParaRPr lang="en-US" sz="1800" dirty="0"/>
          </a:p>
          <a:p>
            <a:pPr lvl="1" algn="just"/>
            <a:r>
              <a:rPr lang="en-US" sz="1800" dirty="0"/>
              <a:t>In contrast, a local classifier </a:t>
            </a:r>
            <a:r>
              <a:rPr lang="en-US" sz="1800" dirty="0">
                <a:solidFill>
                  <a:srgbClr val="FF0000"/>
                </a:solidFill>
              </a:rPr>
              <a:t>partitions the input space </a:t>
            </a:r>
            <a:r>
              <a:rPr lang="en-US" sz="1800" dirty="0"/>
              <a:t>into </a:t>
            </a:r>
            <a:r>
              <a:rPr lang="en-US" sz="1800" dirty="0">
                <a:solidFill>
                  <a:srgbClr val="7030A0"/>
                </a:solidFill>
              </a:rPr>
              <a:t>smaller regions </a:t>
            </a:r>
            <a:r>
              <a:rPr lang="en-US" sz="1800" dirty="0"/>
              <a:t>and fits a </a:t>
            </a:r>
            <a:r>
              <a:rPr lang="en-US" sz="1800" dirty="0">
                <a:solidFill>
                  <a:srgbClr val="7030A0"/>
                </a:solidFill>
              </a:rPr>
              <a:t>distinct model </a:t>
            </a:r>
            <a:r>
              <a:rPr lang="en-US" sz="1800" dirty="0"/>
              <a:t>to training instances in each region. </a:t>
            </a:r>
          </a:p>
          <a:p>
            <a:pPr lvl="1" algn="just"/>
            <a:endParaRPr lang="en-US" sz="1800" dirty="0"/>
          </a:p>
          <a:p>
            <a:pPr lvl="1" algn="just"/>
            <a:r>
              <a:rPr lang="en-US" sz="1800" dirty="0"/>
              <a:t>While local classifiers are more flexible in terms of fitting complex decision boundaries, they are also more susceptible to the </a:t>
            </a:r>
            <a:r>
              <a:rPr lang="en-US" sz="1800" dirty="0">
                <a:solidFill>
                  <a:srgbClr val="7030A0"/>
                </a:solidFill>
              </a:rPr>
              <a:t>model </a:t>
            </a:r>
            <a:r>
              <a:rPr lang="en-US" sz="1800" dirty="0" err="1">
                <a:solidFill>
                  <a:srgbClr val="7030A0"/>
                </a:solidFill>
              </a:rPr>
              <a:t>overfitting</a:t>
            </a:r>
            <a:r>
              <a:rPr lang="en-US" sz="1800" dirty="0">
                <a:solidFill>
                  <a:srgbClr val="7030A0"/>
                </a:solidFill>
              </a:rPr>
              <a:t> </a:t>
            </a:r>
            <a:r>
              <a:rPr lang="en-US" sz="1800" dirty="0"/>
              <a:t>problem, especially when the </a:t>
            </a:r>
            <a:r>
              <a:rPr lang="en-US" sz="1800" dirty="0">
                <a:solidFill>
                  <a:srgbClr val="7030A0"/>
                </a:solidFill>
              </a:rPr>
              <a:t>local regions contain few training examples</a:t>
            </a:r>
          </a:p>
        </p:txBody>
      </p:sp>
      <p:sp>
        <p:nvSpPr>
          <p:cNvPr id="3" name="Title 2"/>
          <p:cNvSpPr>
            <a:spLocks noGrp="1"/>
          </p:cNvSpPr>
          <p:nvPr>
            <p:ph type="title"/>
          </p:nvPr>
        </p:nvSpPr>
        <p:spPr/>
        <p:txBody>
          <a:bodyPr/>
          <a:lstStyle/>
          <a:p>
            <a:r>
              <a:rPr lang="en-US" dirty="0"/>
              <a:t>Types of Classifiers</a:t>
            </a:r>
          </a:p>
        </p:txBody>
      </p:sp>
    </p:spTree>
    <p:extLst>
      <p:ext uri="{BB962C8B-B14F-4D97-AF65-F5344CB8AC3E}">
        <p14:creationId xmlns:p14="http://schemas.microsoft.com/office/powerpoint/2010/main" val="2789262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311700" y="906651"/>
            <a:ext cx="8646320" cy="4016549"/>
          </a:xfrm>
        </p:spPr>
        <p:txBody>
          <a:bodyPr/>
          <a:lstStyle/>
          <a:p>
            <a:pPr algn="just">
              <a:defRPr/>
            </a:pPr>
            <a:r>
              <a:rPr lang="en-US" dirty="0"/>
              <a:t>In the case where we’ve to find the probability of event and object is given, this kind of probability is called </a:t>
            </a:r>
            <a:r>
              <a:rPr lang="en-US" b="1" dirty="0"/>
              <a:t>posterior probability</a:t>
            </a:r>
            <a:r>
              <a:rPr lang="en-US" dirty="0"/>
              <a:t>. </a:t>
            </a:r>
          </a:p>
          <a:p>
            <a:pPr algn="just">
              <a:defRPr/>
            </a:pPr>
            <a:endParaRPr lang="en-US" dirty="0"/>
          </a:p>
          <a:p>
            <a:pPr algn="just">
              <a:defRPr/>
            </a:pPr>
            <a:r>
              <a:rPr lang="en-US" dirty="0"/>
              <a:t>In the case where we’ve to find the probability of an object given for that event, this kind of probability is known as the </a:t>
            </a:r>
            <a:r>
              <a:rPr lang="en-US" b="1" dirty="0"/>
              <a:t>prior probability</a:t>
            </a:r>
            <a:r>
              <a:rPr lang="en-US" dirty="0"/>
              <a:t>. </a:t>
            </a:r>
          </a:p>
          <a:p>
            <a:pPr algn="just">
              <a:defRPr/>
            </a:pPr>
            <a:endParaRPr lang="en-US" dirty="0">
              <a:cs typeface="+mn-cs"/>
            </a:endParaRPr>
          </a:p>
        </p:txBody>
      </p:sp>
      <p:pic>
        <p:nvPicPr>
          <p:cNvPr id="4" name="Picture 3">
            <a:extLst>
              <a:ext uri="{FF2B5EF4-FFF2-40B4-BE49-F238E27FC236}">
                <a16:creationId xmlns:a16="http://schemas.microsoft.com/office/drawing/2014/main" id="{312130BB-6152-E9BE-D814-6B751DD8E974}"/>
              </a:ext>
            </a:extLst>
          </p:cNvPr>
          <p:cNvPicPr>
            <a:picLocks noChangeAspect="1"/>
          </p:cNvPicPr>
          <p:nvPr/>
        </p:nvPicPr>
        <p:blipFill>
          <a:blip r:embed="rId2"/>
          <a:stretch>
            <a:fillRect/>
          </a:stretch>
        </p:blipFill>
        <p:spPr>
          <a:xfrm>
            <a:off x="503695" y="2976980"/>
            <a:ext cx="7981627" cy="875359"/>
          </a:xfrm>
          <a:prstGeom prst="rect">
            <a:avLst/>
          </a:prstGeom>
        </p:spPr>
      </p:pic>
      <p:sp>
        <p:nvSpPr>
          <p:cNvPr id="6" name="TextBox 5">
            <a:extLst>
              <a:ext uri="{FF2B5EF4-FFF2-40B4-BE49-F238E27FC236}">
                <a16:creationId xmlns:a16="http://schemas.microsoft.com/office/drawing/2014/main" id="{78BDA1AA-FC8C-F804-B814-64E721741D94}"/>
              </a:ext>
            </a:extLst>
          </p:cNvPr>
          <p:cNvSpPr txBox="1"/>
          <p:nvPr/>
        </p:nvSpPr>
        <p:spPr>
          <a:xfrm>
            <a:off x="100740" y="3852340"/>
            <a:ext cx="8857280" cy="1323439"/>
          </a:xfrm>
          <a:prstGeom prst="rect">
            <a:avLst/>
          </a:prstGeom>
          <a:noFill/>
        </p:spPr>
        <p:txBody>
          <a:bodyPr wrap="square">
            <a:spAutoFit/>
          </a:bodyPr>
          <a:lstStyle/>
          <a:p>
            <a:pPr algn="ctr"/>
            <a:r>
              <a:rPr lang="en-US" sz="4000" dirty="0"/>
              <a:t>The above equation is what we call </a:t>
            </a:r>
            <a:r>
              <a:rPr lang="en-US" sz="4000" dirty="0">
                <a:solidFill>
                  <a:srgbClr val="FF0000"/>
                </a:solidFill>
              </a:rPr>
              <a:t>“Bayes Theorem”</a:t>
            </a:r>
            <a:endParaRPr lang="en-IN" sz="4000" dirty="0">
              <a:solidFill>
                <a:srgbClr val="FF0000"/>
              </a:solidFill>
            </a:endParaRPr>
          </a:p>
        </p:txBody>
      </p:sp>
    </p:spTree>
    <p:extLst>
      <p:ext uri="{BB962C8B-B14F-4D97-AF65-F5344CB8AC3E}">
        <p14:creationId xmlns:p14="http://schemas.microsoft.com/office/powerpoint/2010/main" val="278116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311700" y="906651"/>
            <a:ext cx="8646320" cy="4016549"/>
          </a:xfrm>
        </p:spPr>
        <p:txBody>
          <a:bodyPr/>
          <a:lstStyle/>
          <a:p>
            <a:pPr algn="just">
              <a:defRPr/>
            </a:pPr>
            <a:r>
              <a:rPr lang="en-US" dirty="0"/>
              <a:t>Till now, we were considering the probabilities of discrete events but our requirement is for </a:t>
            </a:r>
            <a:r>
              <a:rPr lang="en-US" dirty="0">
                <a:solidFill>
                  <a:srgbClr val="FF0000"/>
                </a:solidFill>
              </a:rPr>
              <a:t>continuous events </a:t>
            </a:r>
            <a:r>
              <a:rPr lang="en-US" dirty="0"/>
              <a:t>- </a:t>
            </a:r>
            <a:r>
              <a:rPr lang="en-US" dirty="0">
                <a:solidFill>
                  <a:srgbClr val="FF0000"/>
                </a:solidFill>
              </a:rPr>
              <a:t>“Probability Density”</a:t>
            </a:r>
            <a:endParaRPr lang="en-US" dirty="0">
              <a:solidFill>
                <a:srgbClr val="FF0000"/>
              </a:solidFill>
              <a:cs typeface="+mn-cs"/>
            </a:endParaRPr>
          </a:p>
        </p:txBody>
      </p:sp>
      <p:pic>
        <p:nvPicPr>
          <p:cNvPr id="3" name="Picture 2">
            <a:extLst>
              <a:ext uri="{FF2B5EF4-FFF2-40B4-BE49-F238E27FC236}">
                <a16:creationId xmlns:a16="http://schemas.microsoft.com/office/drawing/2014/main" id="{2EFA39F9-66B2-39B1-84BE-C2291EB14598}"/>
              </a:ext>
            </a:extLst>
          </p:cNvPr>
          <p:cNvPicPr>
            <a:picLocks noChangeAspect="1"/>
          </p:cNvPicPr>
          <p:nvPr/>
        </p:nvPicPr>
        <p:blipFill>
          <a:blip r:embed="rId2"/>
          <a:stretch>
            <a:fillRect/>
          </a:stretch>
        </p:blipFill>
        <p:spPr>
          <a:xfrm>
            <a:off x="387458" y="1709309"/>
            <a:ext cx="8152108" cy="3319891"/>
          </a:xfrm>
          <a:prstGeom prst="rect">
            <a:avLst/>
          </a:prstGeom>
        </p:spPr>
      </p:pic>
    </p:spTree>
    <p:extLst>
      <p:ext uri="{BB962C8B-B14F-4D97-AF65-F5344CB8AC3E}">
        <p14:creationId xmlns:p14="http://schemas.microsoft.com/office/powerpoint/2010/main" val="172000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cs typeface="+mj-cs"/>
              </a:rPr>
              <a:t>Basics of Probability Theory</a:t>
            </a:r>
          </a:p>
        </p:txBody>
      </p:sp>
      <p:sp>
        <p:nvSpPr>
          <p:cNvPr id="6147" name="Rectangle 3"/>
          <p:cNvSpPr>
            <a:spLocks noGrp="1" noChangeArrowheads="1"/>
          </p:cNvSpPr>
          <p:nvPr>
            <p:ph type="body" idx="1"/>
          </p:nvPr>
        </p:nvSpPr>
        <p:spPr>
          <a:xfrm>
            <a:off x="311700" y="906651"/>
            <a:ext cx="8646320" cy="4016549"/>
          </a:xfrm>
        </p:spPr>
        <p:txBody>
          <a:bodyPr/>
          <a:lstStyle/>
          <a:p>
            <a:r>
              <a:rPr lang="en-US" b="1" dirty="0"/>
              <a:t>How does it relate to Machine learning??</a:t>
            </a:r>
          </a:p>
          <a:p>
            <a:endParaRPr lang="en-US" b="1" dirty="0"/>
          </a:p>
          <a:p>
            <a:endParaRPr lang="en-US" b="1" dirty="0"/>
          </a:p>
          <a:p>
            <a:pPr algn="just"/>
            <a:r>
              <a:rPr lang="en-US" sz="2400" dirty="0"/>
              <a:t>Consider a case where we’ve got a dataset for different temperatures over a region for different dates. </a:t>
            </a:r>
          </a:p>
          <a:p>
            <a:pPr algn="just"/>
            <a:endParaRPr lang="en-US" sz="2400" dirty="0"/>
          </a:p>
          <a:p>
            <a:pPr algn="just"/>
            <a:r>
              <a:rPr lang="en-US" sz="2400" dirty="0"/>
              <a:t>Here we can make predictions on how many water bottles are required to be stored in that region with the help of a model.</a:t>
            </a:r>
            <a:endParaRPr lang="en-US" sz="2400" b="1" dirty="0"/>
          </a:p>
        </p:txBody>
      </p:sp>
    </p:spTree>
    <p:extLst>
      <p:ext uri="{BB962C8B-B14F-4D97-AF65-F5344CB8AC3E}">
        <p14:creationId xmlns:p14="http://schemas.microsoft.com/office/powerpoint/2010/main" val="3653885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t>Bayes Theorem</a:t>
            </a:r>
            <a:endParaRPr lang="en-US" dirty="0">
              <a:cs typeface="+mj-cs"/>
            </a:endParaRPr>
          </a:p>
        </p:txBody>
      </p:sp>
      <p:sp>
        <p:nvSpPr>
          <p:cNvPr id="6147" name="Rectangle 3"/>
          <p:cNvSpPr>
            <a:spLocks noGrp="1" noChangeArrowheads="1"/>
          </p:cNvSpPr>
          <p:nvPr>
            <p:ph type="body" idx="1"/>
          </p:nvPr>
        </p:nvSpPr>
        <p:spPr>
          <a:xfrm>
            <a:off x="216977" y="742950"/>
            <a:ext cx="8741044" cy="4286250"/>
          </a:xfrm>
        </p:spPr>
        <p:txBody>
          <a:bodyPr/>
          <a:lstStyle/>
          <a:p>
            <a:pPr>
              <a:defRPr/>
            </a:pPr>
            <a:r>
              <a:rPr lang="en-US" dirty="0"/>
              <a:t>Suppose you have invited two of your friends Alex and Martha to a dinner party. You know that Alex attends 40% of the parties he is invited to. Further, if Alex is going to a party, there is an 80% chance of Martha coming along. On the other hand, if Alex is not going to the party, the chance of Martha coming to the party is reduced to 30%. If Martha has responded that she will be coming to your party, what is the probability that Alex will also be coming?</a:t>
            </a:r>
          </a:p>
          <a:p>
            <a:pPr>
              <a:defRPr/>
            </a:pPr>
            <a:endParaRPr lang="en-US" dirty="0"/>
          </a:p>
          <a:p>
            <a:pPr>
              <a:defRPr/>
            </a:pPr>
            <a:endParaRPr lang="en-US" dirty="0"/>
          </a:p>
          <a:p>
            <a:pPr>
              <a:defRPr/>
            </a:pPr>
            <a:r>
              <a:rPr lang="en-US" dirty="0"/>
              <a:t>Bayes theorem presents the statistical principle for answering questions like the previous one, where evidence from multiple sources has to be combined with prior beliefs to arrive at predictions.</a:t>
            </a:r>
          </a:p>
          <a:p>
            <a:pPr marL="0" indent="0">
              <a:buNone/>
              <a:defRPr/>
            </a:pPr>
            <a:endParaRPr lang="en-US" dirty="0"/>
          </a:p>
          <a:p>
            <a:pPr>
              <a:defRPr/>
            </a:pPr>
            <a:endParaRPr lang="en-US" dirty="0">
              <a:cs typeface="+mn-cs"/>
            </a:endParaRPr>
          </a:p>
        </p:txBody>
      </p:sp>
    </p:spTree>
    <p:extLst>
      <p:ext uri="{BB962C8B-B14F-4D97-AF65-F5344CB8AC3E}">
        <p14:creationId xmlns:p14="http://schemas.microsoft.com/office/powerpoint/2010/main" val="3555323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t>Bayes Theorem</a:t>
            </a:r>
            <a:endParaRPr lang="en-US" dirty="0">
              <a:cs typeface="+mj-cs"/>
            </a:endParaRPr>
          </a:p>
        </p:txBody>
      </p:sp>
      <p:sp>
        <p:nvSpPr>
          <p:cNvPr id="6147" name="Rectangle 3"/>
          <p:cNvSpPr>
            <a:spLocks noGrp="1" noChangeArrowheads="1"/>
          </p:cNvSpPr>
          <p:nvPr>
            <p:ph type="body" idx="1"/>
          </p:nvPr>
        </p:nvSpPr>
        <p:spPr>
          <a:xfrm>
            <a:off x="263471" y="742950"/>
            <a:ext cx="8686800" cy="4286250"/>
          </a:xfrm>
        </p:spPr>
        <p:txBody>
          <a:bodyPr/>
          <a:lstStyle/>
          <a:p>
            <a:pPr algn="just">
              <a:defRPr/>
            </a:pPr>
            <a:r>
              <a:rPr lang="en-US" dirty="0"/>
              <a:t>Let P(Y |X) denote the conditional probability of observing the random variable Y whenever the random variable X takes a particular value.</a:t>
            </a:r>
          </a:p>
          <a:p>
            <a:pPr algn="just">
              <a:defRPr/>
            </a:pPr>
            <a:endParaRPr lang="en-US" dirty="0"/>
          </a:p>
          <a:p>
            <a:pPr algn="just">
              <a:defRPr/>
            </a:pPr>
            <a:r>
              <a:rPr lang="en-US" dirty="0"/>
              <a:t>probability of observing Y conditioned on the outcome of X.</a:t>
            </a:r>
          </a:p>
          <a:p>
            <a:pPr algn="just">
              <a:defRPr/>
            </a:pPr>
            <a:endParaRPr lang="en-US" dirty="0"/>
          </a:p>
          <a:p>
            <a:pPr algn="just">
              <a:defRPr/>
            </a:pPr>
            <a:r>
              <a:rPr lang="en-US" dirty="0"/>
              <a:t>Conditional probabilities of X and Y are related to their joint probability in the following way:</a:t>
            </a:r>
          </a:p>
          <a:p>
            <a:pPr algn="just">
              <a:defRPr/>
            </a:pPr>
            <a:endParaRPr lang="en-US" dirty="0">
              <a:cs typeface="+mn-cs"/>
            </a:endParaRPr>
          </a:p>
        </p:txBody>
      </p:sp>
      <p:graphicFrame>
        <p:nvGraphicFramePr>
          <p:cNvPr id="6" name="Object 5"/>
          <p:cNvGraphicFramePr>
            <a:graphicFrameLocks noChangeAspect="1"/>
          </p:cNvGraphicFramePr>
          <p:nvPr/>
        </p:nvGraphicFramePr>
        <p:xfrm>
          <a:off x="1862138" y="3315289"/>
          <a:ext cx="2286000" cy="1570435"/>
        </p:xfrm>
        <a:graphic>
          <a:graphicData uri="http://schemas.openxmlformats.org/presentationml/2006/ole">
            <mc:AlternateContent xmlns:mc="http://schemas.openxmlformats.org/markup-compatibility/2006">
              <mc:Choice xmlns:v="urn:schemas-microsoft-com:vml" Requires="v">
                <p:oleObj name="Equation" r:id="rId2" imgW="1256755" imgH="863225" progId="Equation.3">
                  <p:embed/>
                </p:oleObj>
              </mc:Choice>
              <mc:Fallback>
                <p:oleObj name="Equation" r:id="rId2" imgW="1256755" imgH="863225" progId="Equation.3">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3315289"/>
                        <a:ext cx="2286000" cy="1570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6"/>
          <p:cNvPicPr>
            <a:picLocks noChangeAspect="1"/>
          </p:cNvPicPr>
          <p:nvPr/>
        </p:nvPicPr>
        <p:blipFill>
          <a:blip r:embed="rId4"/>
          <a:stretch>
            <a:fillRect/>
          </a:stretch>
        </p:blipFill>
        <p:spPr>
          <a:xfrm>
            <a:off x="4463804" y="3600450"/>
            <a:ext cx="2907506" cy="685800"/>
          </a:xfrm>
          <a:prstGeom prst="rect">
            <a:avLst/>
          </a:prstGeom>
        </p:spPr>
      </p:pic>
    </p:spTree>
    <p:extLst>
      <p:ext uri="{BB962C8B-B14F-4D97-AF65-F5344CB8AC3E}">
        <p14:creationId xmlns:p14="http://schemas.microsoft.com/office/powerpoint/2010/main" val="2210926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t>Bayes Theorem</a:t>
            </a:r>
            <a:endParaRPr lang="en-US" dirty="0">
              <a:cs typeface="+mj-cs"/>
            </a:endParaRPr>
          </a:p>
        </p:txBody>
      </p:sp>
      <p:sp>
        <p:nvSpPr>
          <p:cNvPr id="6147" name="Rectangle 3"/>
          <p:cNvSpPr>
            <a:spLocks noGrp="1" noChangeArrowheads="1"/>
          </p:cNvSpPr>
          <p:nvPr>
            <p:ph type="body" idx="1"/>
          </p:nvPr>
        </p:nvSpPr>
        <p:spPr>
          <a:xfrm>
            <a:off x="170481" y="742950"/>
            <a:ext cx="8803038" cy="4286250"/>
          </a:xfrm>
        </p:spPr>
        <p:txBody>
          <a:bodyPr/>
          <a:lstStyle/>
          <a:p>
            <a:pPr>
              <a:defRPr/>
            </a:pPr>
            <a:r>
              <a:rPr lang="en-US" dirty="0"/>
              <a:t>Bayes theorem:</a:t>
            </a:r>
          </a:p>
          <a:p>
            <a:pPr>
              <a:defRPr/>
            </a:pPr>
            <a:endParaRPr lang="en-US" dirty="0"/>
          </a:p>
          <a:p>
            <a:pPr>
              <a:defRPr/>
            </a:pPr>
            <a:endParaRPr lang="en-US" dirty="0"/>
          </a:p>
          <a:p>
            <a:pPr>
              <a:defRPr/>
            </a:pPr>
            <a:r>
              <a:rPr lang="en-US" dirty="0"/>
              <a:t>Bayes theorem provides a relationship between the conditional probabilities P(Y |X) and P(X|Y ). </a:t>
            </a:r>
          </a:p>
          <a:p>
            <a:pPr>
              <a:defRPr/>
            </a:pPr>
            <a:endParaRPr lang="en-US" dirty="0"/>
          </a:p>
          <a:p>
            <a:pPr>
              <a:defRPr/>
            </a:pPr>
            <a:r>
              <a:rPr lang="en-US" dirty="0"/>
              <a:t>The denominator in above Equation involves the marginal probability of X, which can also be represented as</a:t>
            </a:r>
          </a:p>
          <a:p>
            <a:pPr>
              <a:defRPr/>
            </a:pPr>
            <a:endParaRPr lang="en-US" dirty="0"/>
          </a:p>
          <a:p>
            <a:pPr>
              <a:defRPr/>
            </a:pPr>
            <a:endParaRPr lang="en-US" dirty="0"/>
          </a:p>
          <a:p>
            <a:pPr>
              <a:defRPr/>
            </a:pPr>
            <a:endParaRPr lang="en-US" dirty="0"/>
          </a:p>
        </p:txBody>
      </p:sp>
      <p:graphicFrame>
        <p:nvGraphicFramePr>
          <p:cNvPr id="9" name="Object 4"/>
          <p:cNvGraphicFramePr>
            <a:graphicFrameLocks noChangeAspect="1"/>
          </p:cNvGraphicFramePr>
          <p:nvPr/>
        </p:nvGraphicFramePr>
        <p:xfrm>
          <a:off x="3829050" y="767014"/>
          <a:ext cx="3274219" cy="858440"/>
        </p:xfrm>
        <a:graphic>
          <a:graphicData uri="http://schemas.openxmlformats.org/presentationml/2006/ole">
            <mc:AlternateContent xmlns:mc="http://schemas.openxmlformats.org/markup-compatibility/2006">
              <mc:Choice xmlns:v="urn:schemas-microsoft-com:vml" Requires="v">
                <p:oleObj name="Equation" r:id="rId2" imgW="1600200" imgH="419100" progId="Equation.3">
                  <p:embed/>
                </p:oleObj>
              </mc:Choice>
              <mc:Fallback>
                <p:oleObj name="Equation" r:id="rId2" imgW="1600200" imgH="419100" progId="Equation.3">
                  <p:embed/>
                  <p:pic>
                    <p:nvPicPr>
                      <p:cNvPr id="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50" y="767014"/>
                        <a:ext cx="3274219" cy="858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6"/>
          <p:cNvPicPr>
            <a:picLocks noChangeAspect="1"/>
          </p:cNvPicPr>
          <p:nvPr/>
        </p:nvPicPr>
        <p:blipFill>
          <a:blip r:embed="rId4"/>
          <a:stretch>
            <a:fillRect/>
          </a:stretch>
        </p:blipFill>
        <p:spPr>
          <a:xfrm>
            <a:off x="2228850" y="3800475"/>
            <a:ext cx="4007644" cy="828675"/>
          </a:xfrm>
          <a:prstGeom prst="rect">
            <a:avLst/>
          </a:prstGeom>
        </p:spPr>
      </p:pic>
    </p:spTree>
    <p:extLst>
      <p:ext uri="{BB962C8B-B14F-4D97-AF65-F5344CB8AC3E}">
        <p14:creationId xmlns:p14="http://schemas.microsoft.com/office/powerpoint/2010/main" val="836353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85950" y="114300"/>
            <a:ext cx="5753100" cy="400050"/>
          </a:xfrm>
        </p:spPr>
        <p:txBody>
          <a:bodyPr>
            <a:normAutofit fontScale="90000"/>
          </a:bodyPr>
          <a:lstStyle/>
          <a:p>
            <a:pPr>
              <a:defRPr/>
            </a:pPr>
            <a:r>
              <a:rPr lang="en-US" dirty="0"/>
              <a:t>Bayes Theorem</a:t>
            </a:r>
            <a:endParaRPr lang="en-US" dirty="0">
              <a:cs typeface="+mj-cs"/>
            </a:endParaRPr>
          </a:p>
        </p:txBody>
      </p:sp>
      <p:sp>
        <p:nvSpPr>
          <p:cNvPr id="6147" name="Rectangle 3"/>
          <p:cNvSpPr>
            <a:spLocks noGrp="1" noChangeArrowheads="1"/>
          </p:cNvSpPr>
          <p:nvPr>
            <p:ph type="body" idx="1"/>
          </p:nvPr>
        </p:nvSpPr>
        <p:spPr>
          <a:xfrm>
            <a:off x="271220" y="742950"/>
            <a:ext cx="8570563" cy="4286250"/>
          </a:xfrm>
        </p:spPr>
        <p:txBody>
          <a:bodyPr/>
          <a:lstStyle/>
          <a:p>
            <a:pPr>
              <a:defRPr/>
            </a:pPr>
            <a:r>
              <a:rPr lang="en-US" dirty="0"/>
              <a:t>Using the previous expression for P(X), we can obtain the following equation for P(Y |X) solely in terms of P(X|Y ) and P(Y ):</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p:cNvPicPr>
            <a:picLocks noChangeAspect="1"/>
          </p:cNvPicPr>
          <p:nvPr/>
        </p:nvPicPr>
        <p:blipFill>
          <a:blip r:embed="rId2"/>
          <a:stretch>
            <a:fillRect/>
          </a:stretch>
        </p:blipFill>
        <p:spPr>
          <a:xfrm>
            <a:off x="3081338" y="2021682"/>
            <a:ext cx="2914650" cy="778669"/>
          </a:xfrm>
          <a:prstGeom prst="rect">
            <a:avLst/>
          </a:prstGeom>
        </p:spPr>
      </p:pic>
    </p:spTree>
    <p:extLst>
      <p:ext uri="{BB962C8B-B14F-4D97-AF65-F5344CB8AC3E}">
        <p14:creationId xmlns:p14="http://schemas.microsoft.com/office/powerpoint/2010/main" val="59583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Navie Bayes</a:t>
            </a:r>
            <a:endParaRPr sz="1800" dirty="0"/>
          </a:p>
        </p:txBody>
      </p:sp>
      <p:sp>
        <p:nvSpPr>
          <p:cNvPr id="241" name="Google Shape;241;p40"/>
          <p:cNvSpPr txBox="1"/>
          <p:nvPr/>
        </p:nvSpPr>
        <p:spPr>
          <a:xfrm>
            <a:off x="75849" y="815788"/>
            <a:ext cx="8906785" cy="3944471"/>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endParaRPr sz="1300" dirty="0">
              <a:solidFill>
                <a:schemeClr val="dk1"/>
              </a:solidFill>
            </a:endParaRPr>
          </a:p>
          <a:p>
            <a:pPr marL="457200" lvl="0" indent="-311150" algn="just" rtl="0">
              <a:spcBef>
                <a:spcPts val="0"/>
              </a:spcBef>
              <a:spcAft>
                <a:spcPts val="0"/>
              </a:spcAft>
              <a:buClr>
                <a:schemeClr val="dk1"/>
              </a:buClr>
              <a:buSzPts val="1300"/>
              <a:buChar char="●"/>
            </a:pPr>
            <a:r>
              <a:rPr lang="en" sz="1300" dirty="0">
                <a:solidFill>
                  <a:schemeClr val="dk1"/>
                </a:solidFill>
              </a:rPr>
              <a:t>It is a probabilistic classifier, which means it predicts on the basis of the probability of an object. Some popular examples of Naive Bayes Algorithm are </a:t>
            </a:r>
            <a:r>
              <a:rPr lang="en" sz="1300" b="1" dirty="0">
                <a:solidFill>
                  <a:schemeClr val="dk1"/>
                </a:solidFill>
              </a:rPr>
              <a:t>spam filtration, Sentimental analysis, and classifying articles</a:t>
            </a:r>
            <a:r>
              <a:rPr lang="en" sz="1300" dirty="0">
                <a:solidFill>
                  <a:schemeClr val="dk1"/>
                </a:solidFill>
              </a:rPr>
              <a:t>.</a:t>
            </a: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311150" algn="just" rtl="0">
              <a:spcBef>
                <a:spcPts val="0"/>
              </a:spcBef>
              <a:spcAft>
                <a:spcPts val="0"/>
              </a:spcAft>
              <a:buClr>
                <a:schemeClr val="dk1"/>
              </a:buClr>
              <a:buSzPts val="1300"/>
              <a:buChar char="●"/>
            </a:pPr>
            <a:r>
              <a:rPr lang="en" sz="1300" dirty="0">
                <a:solidFill>
                  <a:schemeClr val="dk1"/>
                </a:solidFill>
              </a:rPr>
              <a:t>Bayes’ theorem is also known as </a:t>
            </a:r>
            <a:r>
              <a:rPr lang="en" sz="1300" b="1" dirty="0">
                <a:solidFill>
                  <a:schemeClr val="dk1"/>
                </a:solidFill>
              </a:rPr>
              <a:t>Bayes’ Rule</a:t>
            </a:r>
            <a:r>
              <a:rPr lang="en" sz="1300" dirty="0">
                <a:solidFill>
                  <a:schemeClr val="dk1"/>
                </a:solidFill>
              </a:rPr>
              <a:t> or </a:t>
            </a:r>
            <a:r>
              <a:rPr lang="en" sz="1300" b="1" dirty="0">
                <a:solidFill>
                  <a:schemeClr val="dk1"/>
                </a:solidFill>
              </a:rPr>
              <a:t>Bayes’ law</a:t>
            </a:r>
            <a:r>
              <a:rPr lang="en" sz="1300" dirty="0">
                <a:solidFill>
                  <a:schemeClr val="dk1"/>
                </a:solidFill>
              </a:rPr>
              <a:t>, which is used to determine the probability of a hypothesis with prior knowledge. It depends on the conditional probability.</a:t>
            </a: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457200" lvl="0" indent="0" algn="just" rtl="0">
              <a:spcBef>
                <a:spcPts val="0"/>
              </a:spcBef>
              <a:spcAft>
                <a:spcPts val="0"/>
              </a:spcAft>
              <a:buNone/>
            </a:pPr>
            <a:endParaRPr sz="1300" dirty="0">
              <a:solidFill>
                <a:schemeClr val="dk1"/>
              </a:solidFill>
            </a:endParaRPr>
          </a:p>
          <a:p>
            <a:pPr marL="0" lvl="0" indent="0" algn="l" rtl="0">
              <a:lnSpc>
                <a:spcPct val="115000"/>
              </a:lnSpc>
              <a:spcBef>
                <a:spcPts val="1200"/>
              </a:spcBef>
              <a:spcAft>
                <a:spcPts val="0"/>
              </a:spcAft>
              <a:buNone/>
            </a:pPr>
            <a:r>
              <a:rPr lang="en" sz="1300" dirty="0">
                <a:solidFill>
                  <a:schemeClr val="dk1"/>
                </a:solidFill>
              </a:rPr>
              <a:t>Where, </a:t>
            </a:r>
            <a:r>
              <a:rPr lang="en" sz="1300" b="1" dirty="0">
                <a:solidFill>
                  <a:schemeClr val="dk1"/>
                </a:solidFill>
              </a:rPr>
              <a:t>P(A|B) is Posterior probability</a:t>
            </a:r>
            <a:r>
              <a:rPr lang="en" sz="1300" dirty="0">
                <a:solidFill>
                  <a:schemeClr val="dk1"/>
                </a:solidFill>
              </a:rPr>
              <a:t>: Probability of hypothesis A on the observed event B.</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b="1" dirty="0">
                <a:solidFill>
                  <a:schemeClr val="dk1"/>
                </a:solidFill>
              </a:rPr>
              <a:t>P(B|A) is Likelihood probability</a:t>
            </a:r>
            <a:r>
              <a:rPr lang="en" sz="1300" dirty="0">
                <a:solidFill>
                  <a:schemeClr val="dk1"/>
                </a:solidFill>
              </a:rPr>
              <a:t>: Probability of the evidence given that the probability of a hypothesis is true.</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P(A) is Prior Probability</a:t>
            </a:r>
            <a:r>
              <a:rPr lang="en" sz="1300" dirty="0">
                <a:solidFill>
                  <a:schemeClr val="dk1"/>
                </a:solidFill>
              </a:rPr>
              <a:t>: Probability of hypothesis before observing the evidence.</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P(B) is Marginal Probability</a:t>
            </a:r>
            <a:r>
              <a:rPr lang="en" sz="1300" dirty="0">
                <a:solidFill>
                  <a:schemeClr val="dk1"/>
                </a:solidFill>
              </a:rPr>
              <a:t>: Probability of Evidence.</a:t>
            </a:r>
            <a:endParaRPr sz="1300" dirty="0">
              <a:solidFill>
                <a:schemeClr val="dk1"/>
              </a:solidFill>
            </a:endParaRPr>
          </a:p>
        </p:txBody>
      </p:sp>
      <p:pic>
        <p:nvPicPr>
          <p:cNvPr id="242" name="Google Shape;242;p40"/>
          <p:cNvPicPr preferRelativeResize="0"/>
          <p:nvPr/>
        </p:nvPicPr>
        <p:blipFill>
          <a:blip r:embed="rId3">
            <a:alphaModFix/>
          </a:blip>
          <a:stretch>
            <a:fillRect/>
          </a:stretch>
        </p:blipFill>
        <p:spPr>
          <a:xfrm>
            <a:off x="3025923" y="2456328"/>
            <a:ext cx="3448050" cy="7806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800" b="1" dirty="0">
                <a:solidFill>
                  <a:schemeClr val="dk1"/>
                </a:solidFill>
              </a:rPr>
              <a:t>Navie Bayes</a:t>
            </a:r>
            <a:endParaRPr sz="1800" dirty="0"/>
          </a:p>
        </p:txBody>
      </p:sp>
      <p:sp>
        <p:nvSpPr>
          <p:cNvPr id="248" name="Google Shape;248;p41"/>
          <p:cNvSpPr txBox="1"/>
          <p:nvPr/>
        </p:nvSpPr>
        <p:spPr>
          <a:xfrm>
            <a:off x="75850" y="445200"/>
            <a:ext cx="8864100" cy="464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300">
              <a:solidFill>
                <a:schemeClr val="dk1"/>
              </a:solidFill>
            </a:endParaRPr>
          </a:p>
        </p:txBody>
      </p:sp>
      <p:pic>
        <p:nvPicPr>
          <p:cNvPr id="249" name="Google Shape;249;p41"/>
          <p:cNvPicPr preferRelativeResize="0"/>
          <p:nvPr/>
        </p:nvPicPr>
        <p:blipFill>
          <a:blip r:embed="rId3">
            <a:alphaModFix/>
          </a:blip>
          <a:stretch>
            <a:fillRect/>
          </a:stretch>
        </p:blipFill>
        <p:spPr>
          <a:xfrm>
            <a:off x="697075" y="887506"/>
            <a:ext cx="8446925" cy="42559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Navie Bayes</a:t>
            </a:r>
            <a:endParaRPr sz="1400" dirty="0"/>
          </a:p>
        </p:txBody>
      </p:sp>
      <p:sp>
        <p:nvSpPr>
          <p:cNvPr id="255" name="Google Shape;255;p42"/>
          <p:cNvSpPr txBox="1"/>
          <p:nvPr/>
        </p:nvSpPr>
        <p:spPr>
          <a:xfrm>
            <a:off x="613733" y="726142"/>
            <a:ext cx="8270291" cy="350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Solution: P(A|B) = (P(B|A) * P(A) )/ P(B)</a:t>
            </a:r>
            <a:endParaRPr sz="1200" dirty="0">
              <a:solidFill>
                <a:schemeClr val="dk1"/>
              </a:solidFill>
            </a:endParaRPr>
          </a:p>
          <a:p>
            <a:pPr marL="457200" lvl="0" indent="-311150" algn="l" rtl="0">
              <a:lnSpc>
                <a:spcPct val="115000"/>
              </a:lnSpc>
              <a:spcBef>
                <a:spcPts val="1200"/>
              </a:spcBef>
              <a:spcAft>
                <a:spcPts val="0"/>
              </a:spcAft>
              <a:buClr>
                <a:schemeClr val="dk1"/>
              </a:buClr>
              <a:buSzPts val="1300"/>
              <a:buAutoNum type="arabicPeriod"/>
            </a:pPr>
            <a:r>
              <a:rPr lang="en" sz="1200" dirty="0">
                <a:solidFill>
                  <a:schemeClr val="dk1"/>
                </a:solidFill>
              </a:rPr>
              <a:t>Mango: P(X | Mango) = P(Ye | Yellow ) * P(Sweet | Mango) * P(Long | Mango)</a:t>
            </a:r>
            <a:endParaRPr sz="1200" dirty="0">
              <a:solidFill>
                <a:schemeClr val="dk1"/>
              </a:solidFill>
            </a:endParaRPr>
          </a:p>
          <a:p>
            <a:pPr marL="457200" lvl="0" indent="0" algn="l" rtl="0">
              <a:lnSpc>
                <a:spcPct val="115000"/>
              </a:lnSpc>
              <a:spcBef>
                <a:spcPts val="1200"/>
              </a:spcBef>
              <a:spcAft>
                <a:spcPts val="0"/>
              </a:spcAft>
              <a:buNone/>
            </a:pPr>
            <a:r>
              <a:rPr lang="en" sz="1200" dirty="0">
                <a:solidFill>
                  <a:schemeClr val="dk1"/>
                </a:solidFill>
              </a:rPr>
              <a:t>a)P(Yellow | Mango) = (P(Mango | Yellow) * P(Yellow) )/ P (Mango) = ((350/800) * (800/1200)) / (650/1200)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P(Yellow | Mango)= 0.53 →1</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1.b)P(Sweet | Mango) = (P(Sweet | Mango) * P(Sweet) )/ P (Mango) = ((450/850) * (850/1200)) / (650/1200)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P(Sweet | Mango)= 0.69 → 2</a:t>
            </a:r>
            <a:endParaRPr sz="1200" b="1" i="1" dirty="0">
              <a:solidFill>
                <a:schemeClr val="dk1"/>
              </a:solidFill>
            </a:endParaRPr>
          </a:p>
          <a:p>
            <a:pPr marL="457200" lvl="0" indent="-311150" algn="l" rtl="0">
              <a:lnSpc>
                <a:spcPct val="115000"/>
              </a:lnSpc>
              <a:spcBef>
                <a:spcPts val="1200"/>
              </a:spcBef>
              <a:spcAft>
                <a:spcPts val="0"/>
              </a:spcAft>
              <a:buClr>
                <a:schemeClr val="dk1"/>
              </a:buClr>
              <a:buSzPts val="1300"/>
              <a:buAutoNum type="arabicPeriod"/>
            </a:pPr>
            <a:r>
              <a:rPr lang="en" sz="1200" dirty="0">
                <a:solidFill>
                  <a:schemeClr val="dk1"/>
                </a:solidFill>
              </a:rPr>
              <a:t>c)P(Long | Mango) = (P(Long | Mango) * P(Long) )/ P (Mango) = ((0/650) * (400/1200)) / (800/1200)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P(Long | Mango)= 0 → 3</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On multiplying eq 1,2,3 ==&gt; P(X | Mango) = 0.53 * 0.69 * 0</a:t>
            </a:r>
            <a:endParaRPr sz="1200" dirty="0">
              <a:solidFill>
                <a:schemeClr val="dk1"/>
              </a:solidFill>
            </a:endParaRPr>
          </a:p>
          <a:p>
            <a:pPr marL="0" lvl="0" indent="0" algn="ctr" rtl="0">
              <a:lnSpc>
                <a:spcPct val="115000"/>
              </a:lnSpc>
              <a:spcBef>
                <a:spcPts val="2400"/>
              </a:spcBef>
              <a:spcAft>
                <a:spcPts val="0"/>
              </a:spcAft>
              <a:buClr>
                <a:schemeClr val="dk1"/>
              </a:buClr>
              <a:buSzPts val="1100"/>
              <a:buFont typeface="Arial"/>
              <a:buNone/>
            </a:pPr>
            <a:r>
              <a:rPr lang="en" sz="1200" b="1" dirty="0">
                <a:solidFill>
                  <a:schemeClr val="dk1"/>
                </a:solidFill>
              </a:rPr>
              <a:t>P(X | Mango) = 0</a:t>
            </a:r>
            <a:endParaRPr sz="1200" b="1" dirty="0">
              <a:solidFill>
                <a:schemeClr val="dk1"/>
              </a:solidFill>
            </a:endParaRPr>
          </a:p>
          <a:p>
            <a:pPr marL="0" lvl="0" indent="0" algn="l" rtl="0">
              <a:lnSpc>
                <a:spcPct val="115000"/>
              </a:lnSpc>
              <a:spcBef>
                <a:spcPts val="1200"/>
              </a:spcBef>
              <a:spcAft>
                <a:spcPts val="1200"/>
              </a:spcAft>
              <a:buNone/>
            </a:pPr>
            <a:endParaRPr sz="12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77400" y="0"/>
            <a:ext cx="8989200" cy="72842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2000" b="1" dirty="0">
                <a:solidFill>
                  <a:schemeClr val="dk1"/>
                </a:solidFill>
              </a:rPr>
              <a:t>KNN - K Nearest Neighbors</a:t>
            </a:r>
            <a:endParaRPr sz="2000" dirty="0"/>
          </a:p>
        </p:txBody>
      </p:sp>
      <p:sp>
        <p:nvSpPr>
          <p:cNvPr id="89" name="Google Shape;89;p18"/>
          <p:cNvSpPr txBox="1"/>
          <p:nvPr/>
        </p:nvSpPr>
        <p:spPr>
          <a:xfrm>
            <a:off x="139950" y="817296"/>
            <a:ext cx="8864100" cy="4385712"/>
          </a:xfrm>
          <a:prstGeom prst="rect">
            <a:avLst/>
          </a:prstGeom>
          <a:noFill/>
          <a:ln>
            <a:noFill/>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Char char="●"/>
            </a:pPr>
            <a:r>
              <a:rPr lang="en" sz="1600" dirty="0">
                <a:solidFill>
                  <a:schemeClr val="dk1"/>
                </a:solidFill>
              </a:rPr>
              <a:t>In a single sentence, nearest neighbor classifiers are defined by their characteristic of classifying unlabeled examples by assigning them the class of the most similar labeled examples.</a:t>
            </a:r>
            <a:endParaRPr sz="1600" dirty="0">
              <a:solidFill>
                <a:schemeClr val="dk1"/>
              </a:solidFill>
            </a:endParaRPr>
          </a:p>
          <a:p>
            <a:pPr marL="457200" lvl="0" indent="0" algn="just" rtl="0">
              <a:spcBef>
                <a:spcPts val="0"/>
              </a:spcBef>
              <a:spcAft>
                <a:spcPts val="0"/>
              </a:spcAft>
              <a:buNone/>
            </a:pPr>
            <a:endParaRPr sz="1600" dirty="0">
              <a:solidFill>
                <a:schemeClr val="dk1"/>
              </a:solidFill>
            </a:endParaRPr>
          </a:p>
          <a:p>
            <a:pPr marL="457200" lvl="0" indent="-336550" algn="just" rtl="0">
              <a:spcBef>
                <a:spcPts val="0"/>
              </a:spcBef>
              <a:spcAft>
                <a:spcPts val="0"/>
              </a:spcAft>
              <a:buClr>
                <a:schemeClr val="dk1"/>
              </a:buClr>
              <a:buSzPts val="1700"/>
              <a:buChar char="●"/>
            </a:pPr>
            <a:r>
              <a:rPr lang="en" sz="1600" dirty="0">
                <a:solidFill>
                  <a:srgbClr val="FF0000"/>
                </a:solidFill>
              </a:rPr>
              <a:t>Powerful classification</a:t>
            </a:r>
            <a:r>
              <a:rPr lang="en" sz="1600" dirty="0">
                <a:solidFill>
                  <a:schemeClr val="dk1"/>
                </a:solidFill>
              </a:rPr>
              <a:t> algorithm - </a:t>
            </a:r>
            <a:r>
              <a:rPr lang="en" sz="1600" dirty="0">
                <a:solidFill>
                  <a:srgbClr val="FF0000"/>
                </a:solidFill>
              </a:rPr>
              <a:t>pattern recognition</a:t>
            </a:r>
            <a:r>
              <a:rPr lang="en" sz="1600" dirty="0">
                <a:solidFill>
                  <a:schemeClr val="dk1"/>
                </a:solidFill>
              </a:rPr>
              <a:t>.</a:t>
            </a:r>
            <a:endParaRPr sz="1600" dirty="0">
              <a:solidFill>
                <a:schemeClr val="dk1"/>
              </a:solidFill>
            </a:endParaRPr>
          </a:p>
          <a:p>
            <a:pPr marL="457200" lvl="0" indent="0" algn="just" rtl="0">
              <a:spcBef>
                <a:spcPts val="0"/>
              </a:spcBef>
              <a:spcAft>
                <a:spcPts val="0"/>
              </a:spcAft>
              <a:buNone/>
            </a:pPr>
            <a:endParaRPr sz="1600" dirty="0">
              <a:solidFill>
                <a:schemeClr val="dk1"/>
              </a:solidFill>
            </a:endParaRPr>
          </a:p>
          <a:p>
            <a:pPr marL="914400" lvl="0" indent="-336550" algn="just" rtl="0">
              <a:spcBef>
                <a:spcPts val="0"/>
              </a:spcBef>
              <a:spcAft>
                <a:spcPts val="0"/>
              </a:spcAft>
              <a:buClr>
                <a:schemeClr val="dk1"/>
              </a:buClr>
              <a:buSzPts val="1700"/>
              <a:buChar char="●"/>
            </a:pPr>
            <a:r>
              <a:rPr lang="en" sz="1600" dirty="0">
                <a:solidFill>
                  <a:srgbClr val="FF0000"/>
                </a:solidFill>
              </a:rPr>
              <a:t>Computer vision applications</a:t>
            </a:r>
            <a:r>
              <a:rPr lang="en" sz="1600" dirty="0">
                <a:solidFill>
                  <a:schemeClr val="dk1"/>
                </a:solidFill>
              </a:rPr>
              <a:t>, including optical character recognition and facial recognition in both images and video.</a:t>
            </a:r>
            <a:endParaRPr sz="1600" dirty="0">
              <a:solidFill>
                <a:schemeClr val="dk1"/>
              </a:solidFill>
            </a:endParaRPr>
          </a:p>
          <a:p>
            <a:pPr marL="914400" lvl="0" indent="0" algn="just" rtl="0">
              <a:spcBef>
                <a:spcPts val="0"/>
              </a:spcBef>
              <a:spcAft>
                <a:spcPts val="0"/>
              </a:spcAft>
              <a:buNone/>
            </a:pPr>
            <a:endParaRPr sz="1600" dirty="0">
              <a:solidFill>
                <a:schemeClr val="dk1"/>
              </a:solidFill>
            </a:endParaRPr>
          </a:p>
          <a:p>
            <a:pPr marL="914400" lvl="0" indent="-336550" algn="just" rtl="0">
              <a:spcBef>
                <a:spcPts val="0"/>
              </a:spcBef>
              <a:spcAft>
                <a:spcPts val="0"/>
              </a:spcAft>
              <a:buClr>
                <a:schemeClr val="dk1"/>
              </a:buClr>
              <a:buSzPts val="1700"/>
              <a:buChar char="●"/>
            </a:pPr>
            <a:r>
              <a:rPr lang="en" sz="1600" dirty="0">
                <a:solidFill>
                  <a:schemeClr val="dk1"/>
                </a:solidFill>
              </a:rPr>
              <a:t>Predicting whether a person enjoys a </a:t>
            </a:r>
            <a:r>
              <a:rPr lang="en" sz="1600" dirty="0">
                <a:solidFill>
                  <a:srgbClr val="FF0000"/>
                </a:solidFill>
              </a:rPr>
              <a:t>movie</a:t>
            </a:r>
            <a:r>
              <a:rPr lang="en" sz="1600" dirty="0">
                <a:solidFill>
                  <a:schemeClr val="dk1"/>
                </a:solidFill>
              </a:rPr>
              <a:t> which he/she has been </a:t>
            </a:r>
            <a:r>
              <a:rPr lang="en" sz="1600" dirty="0">
                <a:solidFill>
                  <a:srgbClr val="FF0000"/>
                </a:solidFill>
              </a:rPr>
              <a:t>recommended</a:t>
            </a:r>
            <a:r>
              <a:rPr lang="en" sz="1600" dirty="0">
                <a:solidFill>
                  <a:schemeClr val="dk1"/>
                </a:solidFill>
              </a:rPr>
              <a:t> (as in the Netflix challenge)</a:t>
            </a:r>
            <a:endParaRPr sz="1600" dirty="0">
              <a:solidFill>
                <a:schemeClr val="dk1"/>
              </a:solidFill>
            </a:endParaRPr>
          </a:p>
          <a:p>
            <a:pPr marL="914400" lvl="0" indent="0" algn="just" rtl="0">
              <a:spcBef>
                <a:spcPts val="0"/>
              </a:spcBef>
              <a:spcAft>
                <a:spcPts val="0"/>
              </a:spcAft>
              <a:buNone/>
            </a:pPr>
            <a:endParaRPr sz="1600" dirty="0">
              <a:solidFill>
                <a:schemeClr val="dk1"/>
              </a:solidFill>
            </a:endParaRPr>
          </a:p>
          <a:p>
            <a:pPr marL="914400" lvl="0" indent="-336550" algn="just" rtl="0">
              <a:spcBef>
                <a:spcPts val="0"/>
              </a:spcBef>
              <a:spcAft>
                <a:spcPts val="0"/>
              </a:spcAft>
              <a:buClr>
                <a:schemeClr val="dk1"/>
              </a:buClr>
              <a:buSzPts val="1700"/>
              <a:buChar char="●"/>
            </a:pPr>
            <a:r>
              <a:rPr lang="en" sz="1600" dirty="0">
                <a:solidFill>
                  <a:schemeClr val="dk1"/>
                </a:solidFill>
              </a:rPr>
              <a:t>Identifying </a:t>
            </a:r>
            <a:r>
              <a:rPr lang="en" sz="1600" dirty="0">
                <a:solidFill>
                  <a:srgbClr val="FF0000"/>
                </a:solidFill>
              </a:rPr>
              <a:t>patterns in genetic data</a:t>
            </a:r>
            <a:r>
              <a:rPr lang="en" sz="1600" dirty="0">
                <a:solidFill>
                  <a:schemeClr val="dk1"/>
                </a:solidFill>
              </a:rPr>
              <a:t>, for use in detecting specific protein or diseases</a:t>
            </a:r>
            <a:endParaRPr sz="1600" dirty="0">
              <a:solidFill>
                <a:schemeClr val="dk1"/>
              </a:solidFill>
            </a:endParaRPr>
          </a:p>
          <a:p>
            <a:pPr marL="457200" lvl="0" indent="0" algn="just" rtl="0">
              <a:spcBef>
                <a:spcPts val="0"/>
              </a:spcBef>
              <a:spcAft>
                <a:spcPts val="0"/>
              </a:spcAft>
              <a:buNone/>
            </a:pPr>
            <a:endParaRPr sz="1600" dirty="0">
              <a:solidFill>
                <a:schemeClr val="dk1"/>
              </a:solidFill>
            </a:endParaRPr>
          </a:p>
          <a:p>
            <a:pPr marL="457200" lvl="0" indent="-336550" algn="just" rtl="0">
              <a:spcBef>
                <a:spcPts val="0"/>
              </a:spcBef>
              <a:spcAft>
                <a:spcPts val="0"/>
              </a:spcAft>
              <a:buClr>
                <a:schemeClr val="dk1"/>
              </a:buClr>
              <a:buSzPts val="1700"/>
              <a:buChar char="●"/>
            </a:pPr>
            <a:r>
              <a:rPr lang="en" sz="1600" dirty="0">
                <a:solidFill>
                  <a:schemeClr val="dk1"/>
                </a:solidFill>
              </a:rPr>
              <a:t>An object (instance) is classified by the </a:t>
            </a:r>
            <a:r>
              <a:rPr lang="en" sz="1600" dirty="0">
                <a:solidFill>
                  <a:srgbClr val="FF0000"/>
                </a:solidFill>
              </a:rPr>
              <a:t>majority votes</a:t>
            </a:r>
            <a:r>
              <a:rPr lang="en" sz="1600" dirty="0">
                <a:solidFill>
                  <a:schemeClr val="dk1"/>
                </a:solidFill>
              </a:rPr>
              <a:t>, for its neighbor classes</a:t>
            </a:r>
            <a:endParaRPr sz="1600" dirty="0">
              <a:solidFill>
                <a:schemeClr val="dk1"/>
              </a:solidFill>
            </a:endParaRPr>
          </a:p>
        </p:txBody>
      </p:sp>
    </p:spTree>
    <p:extLst>
      <p:ext uri="{BB962C8B-B14F-4D97-AF65-F5344CB8AC3E}">
        <p14:creationId xmlns:p14="http://schemas.microsoft.com/office/powerpoint/2010/main" val="1392294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Navie Bayes</a:t>
            </a:r>
            <a:endParaRPr sz="1400" dirty="0"/>
          </a:p>
        </p:txBody>
      </p:sp>
      <p:sp>
        <p:nvSpPr>
          <p:cNvPr id="261" name="Google Shape;261;p43"/>
          <p:cNvSpPr txBox="1"/>
          <p:nvPr/>
        </p:nvSpPr>
        <p:spPr>
          <a:xfrm>
            <a:off x="202500" y="974118"/>
            <a:ext cx="8864100" cy="464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2. Banana: P(X | Banana) = P(Yellow | Banana) * P(Sweet | Banana) * P(Long | Banana)</a:t>
            </a:r>
            <a:endParaRPr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2.a) P(Yellow | Banana) = (P( Banana | Yellow ) * P(Yellow) )/ P (Banana) = ((400/800) * (800/1200)) / (400/1200)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P(Yellow | Banana) = 1 → 4</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2.b) P(Sweet | Banana) = (P( Banana | Sweet) * P(Sweet) )/ P (Banana) = ((300/850) * (850/1200)) / (400/1200)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P(Sweet | Banana) = .75→ 5</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2.c)P(Long | Banana) = (P( Banana | Yellow ) * P(Long) )/ P (Banana) = ((350/400) * (400/1200)) / (400/1200)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P(Long | Banana) = 0.875 → 6</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On multiplying eq 4,5,6 ==&gt; P(X | Banana) = 1 * .75 * 0.875</a:t>
            </a:r>
            <a:endParaRPr sz="1200" dirty="0">
              <a:solidFill>
                <a:schemeClr val="dk1"/>
              </a:solidFill>
            </a:endParaRPr>
          </a:p>
          <a:p>
            <a:pPr marL="0" lvl="0" indent="0" algn="ctr" rtl="0">
              <a:lnSpc>
                <a:spcPct val="115000"/>
              </a:lnSpc>
              <a:spcBef>
                <a:spcPts val="2400"/>
              </a:spcBef>
              <a:spcAft>
                <a:spcPts val="0"/>
              </a:spcAft>
              <a:buClr>
                <a:schemeClr val="dk1"/>
              </a:buClr>
              <a:buSzPts val="1100"/>
              <a:buFont typeface="Arial"/>
              <a:buNone/>
            </a:pPr>
            <a:r>
              <a:rPr lang="en" sz="1200" b="1" dirty="0">
                <a:solidFill>
                  <a:schemeClr val="dk1"/>
                </a:solidFill>
              </a:rPr>
              <a:t>P(X | Banana) = 0.6562</a:t>
            </a:r>
            <a:endParaRPr sz="1200" b="1" dirty="0">
              <a:solidFill>
                <a:schemeClr val="dk1"/>
              </a:solidFill>
            </a:endParaRPr>
          </a:p>
          <a:p>
            <a:pPr marL="0" lvl="0" indent="0" algn="l" rtl="0">
              <a:lnSpc>
                <a:spcPct val="115000"/>
              </a:lnSpc>
              <a:spcBef>
                <a:spcPts val="1200"/>
              </a:spcBef>
              <a:spcAft>
                <a:spcPts val="1200"/>
              </a:spcAft>
              <a:buNone/>
            </a:pPr>
            <a:endParaRPr sz="1200" dirty="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200" b="1" dirty="0">
                <a:solidFill>
                  <a:schemeClr val="dk1"/>
                </a:solidFill>
              </a:rPr>
              <a:t>Navie Bayes</a:t>
            </a:r>
            <a:endParaRPr sz="1200" dirty="0"/>
          </a:p>
        </p:txBody>
      </p:sp>
      <p:sp>
        <p:nvSpPr>
          <p:cNvPr id="267" name="Google Shape;267;p44"/>
          <p:cNvSpPr txBox="1"/>
          <p:nvPr/>
        </p:nvSpPr>
        <p:spPr>
          <a:xfrm>
            <a:off x="202500" y="656690"/>
            <a:ext cx="8864100" cy="43003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3. Others: P(X | Others) = P(Yellow | Others) * P(Sweet | Others) * P(Long | Others)</a:t>
            </a:r>
            <a:endParaRPr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3.a) P(Yellow | Others) = (P( Others| Yellow ) * P(Yellow) )/ P (Others) = ((50/800) * (800/1200)) / (150/1200)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P(Yellow | Others) = 0.34→ 7</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3.b) P(Sweet | Others) = (P( Others| Sweet ) * P(Sweet) )/ P (Others) = ((100/850) * (850/1200)) / (150/1200)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P(Sweet | Others) = 0.67 → 8</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3.c) P(Long | Others) = (P( Others| Long) * P(Long) )/ P (Others) = ((50/400) * (400/1200)) / (150/1200)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sz="1200" b="1" i="1" dirty="0">
                <a:solidFill>
                  <a:schemeClr val="dk1"/>
                </a:solidFill>
              </a:rPr>
              <a:t>P(Long | Others) = 0.34 → 9</a:t>
            </a:r>
            <a:endParaRPr sz="1200" b="1" i="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dk1"/>
                </a:solidFill>
              </a:rPr>
              <a:t>On multiplying eq 7,8,9 ==&gt; P(X | Others) = 0.34 * 0.67* 0.34</a:t>
            </a:r>
            <a:endParaRPr sz="1200" dirty="0">
              <a:solidFill>
                <a:schemeClr val="dk1"/>
              </a:solidFill>
            </a:endParaRPr>
          </a:p>
          <a:p>
            <a:pPr marL="0" lvl="0" indent="0" algn="ctr" rtl="0">
              <a:lnSpc>
                <a:spcPct val="115000"/>
              </a:lnSpc>
              <a:spcBef>
                <a:spcPts val="2400"/>
              </a:spcBef>
              <a:spcAft>
                <a:spcPts val="0"/>
              </a:spcAft>
              <a:buClr>
                <a:schemeClr val="dk1"/>
              </a:buClr>
              <a:buSzPts val="1100"/>
              <a:buFont typeface="Arial"/>
              <a:buNone/>
            </a:pPr>
            <a:r>
              <a:rPr lang="en" sz="1200" b="1" dirty="0">
                <a:solidFill>
                  <a:schemeClr val="dk1"/>
                </a:solidFill>
              </a:rPr>
              <a:t>P(X | Others) = 0.07742</a:t>
            </a:r>
            <a:endParaRPr sz="1200" b="1" dirty="0">
              <a:solidFill>
                <a:schemeClr val="dk1"/>
              </a:solidFill>
            </a:endParaRPr>
          </a:p>
          <a:p>
            <a:pPr>
              <a:lnSpc>
                <a:spcPct val="115000"/>
              </a:lnSpc>
              <a:spcBef>
                <a:spcPts val="1200"/>
              </a:spcBef>
              <a:buClr>
                <a:schemeClr val="dk1"/>
              </a:buClr>
              <a:buSzPts val="1100"/>
            </a:pPr>
            <a:r>
              <a:rPr lang="en" sz="1200" dirty="0">
                <a:solidFill>
                  <a:schemeClr val="dk1"/>
                </a:solidFill>
              </a:rPr>
              <a:t>So finally from P(X | Mango) == 0 , P(X | Banana) == 0.65 and P(X| Others) == 0.07742. </a:t>
            </a:r>
          </a:p>
          <a:p>
            <a:pPr algn="ctr">
              <a:lnSpc>
                <a:spcPct val="115000"/>
              </a:lnSpc>
              <a:spcBef>
                <a:spcPts val="1200"/>
              </a:spcBef>
              <a:buClr>
                <a:schemeClr val="dk1"/>
              </a:buClr>
              <a:buSzPts val="1100"/>
            </a:pPr>
            <a:r>
              <a:rPr lang="en-US" sz="1200" b="1" dirty="0">
                <a:solidFill>
                  <a:srgbClr val="FF0000"/>
                </a:solidFill>
              </a:rPr>
              <a:t>We can conclude Fruit{</a:t>
            </a:r>
            <a:r>
              <a:rPr lang="en-US" sz="1200" b="1" dirty="0" err="1">
                <a:solidFill>
                  <a:srgbClr val="FF0000"/>
                </a:solidFill>
              </a:rPr>
              <a:t>Yellow,Sweet,Long</a:t>
            </a:r>
            <a:r>
              <a:rPr lang="en-US" sz="1200" b="1" dirty="0">
                <a:solidFill>
                  <a:srgbClr val="FF0000"/>
                </a:solidFill>
              </a:rPr>
              <a:t>} is Banana.</a:t>
            </a:r>
          </a:p>
          <a:p>
            <a:pPr marL="0" lvl="0" indent="0" algn="l" rtl="0">
              <a:lnSpc>
                <a:spcPct val="115000"/>
              </a:lnSpc>
              <a:spcBef>
                <a:spcPts val="1200"/>
              </a:spcBef>
              <a:spcAft>
                <a:spcPts val="0"/>
              </a:spcAft>
              <a:buClr>
                <a:schemeClr val="dk1"/>
              </a:buClr>
              <a:buSzPts val="1100"/>
              <a:buFont typeface="Arial"/>
              <a:buNone/>
            </a:pPr>
            <a:endParaRPr sz="1200" dirty="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1041966"/>
            <a:ext cx="8864100" cy="3135397"/>
          </a:xfrm>
          <a:prstGeom prst="rect">
            <a:avLst/>
          </a:prstGeom>
          <a:noFill/>
          <a:ln>
            <a:noFill/>
          </a:ln>
        </p:spPr>
        <p:txBody>
          <a:bodyPr spcFirstLastPara="1" wrap="square" lIns="91425" tIns="91425" rIns="91425" bIns="91425" anchor="t" anchorCtr="0">
            <a:noAutofit/>
          </a:bodyPr>
          <a:lstStyle/>
          <a:p>
            <a:pPr marL="342900" lvl="0" indent="-342900" algn="just" rtl="0">
              <a:spcAft>
                <a:spcPts val="600"/>
              </a:spcAft>
              <a:buFont typeface="Arial" panose="020B0604020202020204" pitchFamily="34" charset="0"/>
              <a:buChar char="•"/>
            </a:pPr>
            <a:r>
              <a:rPr lang="en-US" sz="2000" dirty="0">
                <a:latin typeface="Calibri" panose="020F0502020204030204" pitchFamily="34" charset="0"/>
              </a:rPr>
              <a:t>The posterior probability can be calculated by first, constructing a frequency table for each attribute against the target. </a:t>
            </a:r>
          </a:p>
          <a:p>
            <a:pPr marL="342900" lvl="0" indent="-342900" algn="just" rtl="0">
              <a:spcAft>
                <a:spcPts val="600"/>
              </a:spcAft>
              <a:buFont typeface="Arial" panose="020B0604020202020204" pitchFamily="34" charset="0"/>
              <a:buChar char="•"/>
            </a:pPr>
            <a:endParaRPr lang="en-US" sz="2000" dirty="0">
              <a:latin typeface="Calibri" panose="020F0502020204030204" pitchFamily="34" charset="0"/>
            </a:endParaRPr>
          </a:p>
          <a:p>
            <a:pPr marL="342900" lvl="0" indent="-342900" algn="just" rtl="0">
              <a:spcAft>
                <a:spcPts val="600"/>
              </a:spcAft>
              <a:buFont typeface="Arial" panose="020B0604020202020204" pitchFamily="34" charset="0"/>
              <a:buChar char="•"/>
            </a:pPr>
            <a:r>
              <a:rPr lang="en-US" sz="2000" dirty="0">
                <a:latin typeface="Calibri" panose="020F0502020204030204" pitchFamily="34" charset="0"/>
              </a:rPr>
              <a:t>Then, transforming the frequency tables to likelihood tables and finally use the Naive Bayesian equation to calculate the posterior probability for each class. </a:t>
            </a:r>
          </a:p>
          <a:p>
            <a:pPr marL="342900" lvl="0" indent="-342900" algn="just" rtl="0">
              <a:spcAft>
                <a:spcPts val="600"/>
              </a:spcAft>
              <a:buFont typeface="Arial" panose="020B0604020202020204" pitchFamily="34" charset="0"/>
              <a:buChar char="•"/>
            </a:pPr>
            <a:endParaRPr lang="en-US" sz="2000" dirty="0">
              <a:latin typeface="Calibri" panose="020F0502020204030204" pitchFamily="34" charset="0"/>
            </a:endParaRPr>
          </a:p>
          <a:p>
            <a:pPr marL="342900" lvl="0" indent="-342900" algn="just" rtl="0">
              <a:spcAft>
                <a:spcPts val="600"/>
              </a:spcAft>
              <a:buFont typeface="Arial" panose="020B0604020202020204" pitchFamily="34" charset="0"/>
              <a:buChar char="•"/>
            </a:pPr>
            <a:r>
              <a:rPr lang="en-US" sz="2000" dirty="0">
                <a:latin typeface="Calibri" panose="020F0502020204030204" pitchFamily="34" charset="0"/>
              </a:rPr>
              <a:t>The class with the highest posterior probability is the outcome of prediction. </a:t>
            </a:r>
            <a:endParaRPr sz="2000" dirty="0">
              <a:solidFill>
                <a:schemeClr val="dk1"/>
              </a:solidFill>
            </a:endParaRPr>
          </a:p>
        </p:txBody>
      </p:sp>
    </p:spTree>
    <p:extLst>
      <p:ext uri="{BB962C8B-B14F-4D97-AF65-F5344CB8AC3E}">
        <p14:creationId xmlns:p14="http://schemas.microsoft.com/office/powerpoint/2010/main" val="81891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pic>
        <p:nvPicPr>
          <p:cNvPr id="3" name="Picture 2">
            <a:extLst>
              <a:ext uri="{FF2B5EF4-FFF2-40B4-BE49-F238E27FC236}">
                <a16:creationId xmlns:a16="http://schemas.microsoft.com/office/drawing/2014/main" id="{D8410859-7753-E644-128E-080653022E7B}"/>
              </a:ext>
            </a:extLst>
          </p:cNvPr>
          <p:cNvPicPr>
            <a:picLocks noChangeAspect="1"/>
          </p:cNvPicPr>
          <p:nvPr/>
        </p:nvPicPr>
        <p:blipFill>
          <a:blip r:embed="rId3"/>
          <a:stretch>
            <a:fillRect/>
          </a:stretch>
        </p:blipFill>
        <p:spPr>
          <a:xfrm>
            <a:off x="149971" y="850393"/>
            <a:ext cx="3743847" cy="4181725"/>
          </a:xfrm>
          <a:prstGeom prst="rect">
            <a:avLst/>
          </a:prstGeom>
        </p:spPr>
      </p:pic>
      <p:pic>
        <p:nvPicPr>
          <p:cNvPr id="5" name="Picture 4">
            <a:extLst>
              <a:ext uri="{FF2B5EF4-FFF2-40B4-BE49-F238E27FC236}">
                <a16:creationId xmlns:a16="http://schemas.microsoft.com/office/drawing/2014/main" id="{E40240A7-EEFE-811D-9578-AD526B8DA15A}"/>
              </a:ext>
            </a:extLst>
          </p:cNvPr>
          <p:cNvPicPr>
            <a:picLocks noChangeAspect="1"/>
          </p:cNvPicPr>
          <p:nvPr/>
        </p:nvPicPr>
        <p:blipFill>
          <a:blip r:embed="rId4"/>
          <a:stretch>
            <a:fillRect/>
          </a:stretch>
        </p:blipFill>
        <p:spPr>
          <a:xfrm>
            <a:off x="3819697" y="961775"/>
            <a:ext cx="5257256" cy="4181725"/>
          </a:xfrm>
          <a:prstGeom prst="rect">
            <a:avLst/>
          </a:prstGeom>
        </p:spPr>
      </p:pic>
    </p:spTree>
    <p:extLst>
      <p:ext uri="{BB962C8B-B14F-4D97-AF65-F5344CB8AC3E}">
        <p14:creationId xmlns:p14="http://schemas.microsoft.com/office/powerpoint/2010/main" val="2350673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5850" y="445200"/>
            <a:ext cx="8864100" cy="4641300"/>
          </a:xfrm>
          <a:prstGeom prst="rect">
            <a:avLst/>
          </a:prstGeom>
          <a:noFill/>
          <a:ln>
            <a:noFill/>
          </a:ln>
        </p:spPr>
        <p:txBody>
          <a:bodyPr spcFirstLastPara="1" wrap="square" lIns="91425" tIns="91425" rIns="91425" bIns="91425" anchor="t" anchorCtr="0">
            <a:noAutofit/>
          </a:bodyPr>
          <a:lstStyle/>
          <a:p>
            <a:pPr marL="0" lvl="0" indent="0" algn="just" rtl="0">
              <a:spcAft>
                <a:spcPts val="600"/>
              </a:spcAft>
              <a:buNone/>
            </a:pPr>
            <a:endParaRPr dirty="0">
              <a:solidFill>
                <a:schemeClr val="dk1"/>
              </a:solidFill>
            </a:endParaRPr>
          </a:p>
        </p:txBody>
      </p:sp>
      <p:pic>
        <p:nvPicPr>
          <p:cNvPr id="3" name="Picture 2">
            <a:extLst>
              <a:ext uri="{FF2B5EF4-FFF2-40B4-BE49-F238E27FC236}">
                <a16:creationId xmlns:a16="http://schemas.microsoft.com/office/drawing/2014/main" id="{D8410859-7753-E644-128E-080653022E7B}"/>
              </a:ext>
            </a:extLst>
          </p:cNvPr>
          <p:cNvPicPr>
            <a:picLocks noChangeAspect="1"/>
          </p:cNvPicPr>
          <p:nvPr/>
        </p:nvPicPr>
        <p:blipFill>
          <a:blip r:embed="rId3"/>
          <a:stretch>
            <a:fillRect/>
          </a:stretch>
        </p:blipFill>
        <p:spPr>
          <a:xfrm>
            <a:off x="75850" y="1022100"/>
            <a:ext cx="3940597" cy="2837631"/>
          </a:xfrm>
          <a:prstGeom prst="rect">
            <a:avLst/>
          </a:prstGeom>
        </p:spPr>
      </p:pic>
      <p:pic>
        <p:nvPicPr>
          <p:cNvPr id="4" name="Picture 3">
            <a:extLst>
              <a:ext uri="{FF2B5EF4-FFF2-40B4-BE49-F238E27FC236}">
                <a16:creationId xmlns:a16="http://schemas.microsoft.com/office/drawing/2014/main" id="{CB574648-6444-CF7C-BDF8-46BE423F84A9}"/>
              </a:ext>
            </a:extLst>
          </p:cNvPr>
          <p:cNvPicPr>
            <a:picLocks noChangeAspect="1"/>
          </p:cNvPicPr>
          <p:nvPr/>
        </p:nvPicPr>
        <p:blipFill>
          <a:blip r:embed="rId4"/>
          <a:stretch>
            <a:fillRect/>
          </a:stretch>
        </p:blipFill>
        <p:spPr>
          <a:xfrm>
            <a:off x="3873485" y="445200"/>
            <a:ext cx="4991797" cy="4401164"/>
          </a:xfrm>
          <a:prstGeom prst="rect">
            <a:avLst/>
          </a:prstGeom>
        </p:spPr>
      </p:pic>
    </p:spTree>
    <p:extLst>
      <p:ext uri="{BB962C8B-B14F-4D97-AF65-F5344CB8AC3E}">
        <p14:creationId xmlns:p14="http://schemas.microsoft.com/office/powerpoint/2010/main" val="1358245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412516"/>
            <a:ext cx="8864100" cy="4617970"/>
          </a:xfrm>
          <a:prstGeom prst="rect">
            <a:avLst/>
          </a:prstGeom>
          <a:noFill/>
          <a:ln>
            <a:noFill/>
          </a:ln>
        </p:spPr>
        <p:txBody>
          <a:bodyPr spcFirstLastPara="1" wrap="square" lIns="91425" tIns="91425" rIns="91425" bIns="91425" anchor="t" anchorCtr="0">
            <a:noAutofit/>
          </a:bodyPr>
          <a:lstStyle/>
          <a:p>
            <a:pPr marL="0" lvl="0" indent="0" algn="just" rtl="0">
              <a:spcAft>
                <a:spcPts val="600"/>
              </a:spcAft>
              <a:buNone/>
            </a:pPr>
            <a:endParaRPr lang="en-US" sz="1600" dirty="0">
              <a:latin typeface="Calibri" panose="020F0502020204030204" pitchFamily="34" charset="0"/>
            </a:endParaRPr>
          </a:p>
          <a:p>
            <a:pPr marL="0" lvl="0" indent="0" algn="just" rtl="0">
              <a:spcAft>
                <a:spcPts val="600"/>
              </a:spcAft>
              <a:buNone/>
            </a:pPr>
            <a:endParaRPr lang="en-US" sz="1600" dirty="0">
              <a:latin typeface="Calibri" panose="020F0502020204030204" pitchFamily="34" charset="0"/>
            </a:endParaRPr>
          </a:p>
          <a:p>
            <a:pPr marL="0" lvl="0" indent="0" algn="just" rtl="0">
              <a:spcAft>
                <a:spcPts val="600"/>
              </a:spcAft>
              <a:buNone/>
            </a:pPr>
            <a:r>
              <a:rPr lang="en-US" sz="1600" dirty="0">
                <a:latin typeface="Calibri" panose="020F0502020204030204" pitchFamily="34" charset="0"/>
              </a:rPr>
              <a:t>In this example we have 4 inputs (predictors). The final posterior probabilities can be standardized between 0 and 1.</a:t>
            </a:r>
            <a:endParaRPr sz="1600" dirty="0">
              <a:solidFill>
                <a:schemeClr val="dk1"/>
              </a:solidFill>
            </a:endParaRPr>
          </a:p>
        </p:txBody>
      </p:sp>
      <p:pic>
        <p:nvPicPr>
          <p:cNvPr id="1025" name="Picture 1">
            <a:extLst>
              <a:ext uri="{FF2B5EF4-FFF2-40B4-BE49-F238E27FC236}">
                <a16:creationId xmlns:a16="http://schemas.microsoft.com/office/drawing/2014/main" id="{EDCD1A97-87BC-5C98-2C18-4267D2F59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229" y="1630400"/>
            <a:ext cx="4443798" cy="2938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9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5850" y="445200"/>
            <a:ext cx="8864100" cy="4641300"/>
          </a:xfrm>
          <a:prstGeom prst="rect">
            <a:avLst/>
          </a:prstGeom>
          <a:noFill/>
          <a:ln>
            <a:noFill/>
          </a:ln>
        </p:spPr>
        <p:txBody>
          <a:bodyPr spcFirstLastPara="1" wrap="square" lIns="91425" tIns="91425" rIns="91425" bIns="91425" anchor="t" anchorCtr="0">
            <a:noAutofit/>
          </a:bodyPr>
          <a:lstStyle/>
          <a:p>
            <a:pPr marL="0" lvl="0" indent="0" algn="just" rtl="0">
              <a:spcAft>
                <a:spcPts val="600"/>
              </a:spcAft>
              <a:buNone/>
            </a:pPr>
            <a:endParaRPr dirty="0">
              <a:solidFill>
                <a:schemeClr val="dk1"/>
              </a:solidFill>
            </a:endParaRPr>
          </a:p>
        </p:txBody>
      </p:sp>
      <p:pic>
        <p:nvPicPr>
          <p:cNvPr id="3" name="Picture 2">
            <a:extLst>
              <a:ext uri="{FF2B5EF4-FFF2-40B4-BE49-F238E27FC236}">
                <a16:creationId xmlns:a16="http://schemas.microsoft.com/office/drawing/2014/main" id="{E1157C5B-E3BC-6D29-0E48-B3218EBC1E3F}"/>
              </a:ext>
            </a:extLst>
          </p:cNvPr>
          <p:cNvPicPr>
            <a:picLocks noChangeAspect="1"/>
          </p:cNvPicPr>
          <p:nvPr/>
        </p:nvPicPr>
        <p:blipFill>
          <a:blip r:embed="rId3"/>
          <a:stretch>
            <a:fillRect/>
          </a:stretch>
        </p:blipFill>
        <p:spPr>
          <a:xfrm>
            <a:off x="388287" y="601729"/>
            <a:ext cx="8239225" cy="4484771"/>
          </a:xfrm>
          <a:prstGeom prst="rect">
            <a:avLst/>
          </a:prstGeom>
        </p:spPr>
      </p:pic>
    </p:spTree>
    <p:extLst>
      <p:ext uri="{BB962C8B-B14F-4D97-AF65-F5344CB8AC3E}">
        <p14:creationId xmlns:p14="http://schemas.microsoft.com/office/powerpoint/2010/main" val="1337395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371241"/>
            <a:ext cx="8864100" cy="4641300"/>
          </a:xfrm>
          <a:prstGeom prst="rect">
            <a:avLst/>
          </a:prstGeom>
          <a:noFill/>
          <a:ln>
            <a:noFill/>
          </a:ln>
        </p:spPr>
        <p:txBody>
          <a:bodyPr spcFirstLastPara="1" wrap="square" lIns="91425" tIns="91425" rIns="91425" bIns="91425" anchor="t" anchorCtr="0">
            <a:noAutofit/>
          </a:bodyPr>
          <a:lstStyle/>
          <a:p>
            <a:endParaRPr lang="en-US" dirty="0"/>
          </a:p>
          <a:p>
            <a:endParaRPr lang="en-US" dirty="0"/>
          </a:p>
          <a:p>
            <a:endParaRPr lang="en-US" dirty="0"/>
          </a:p>
          <a:p>
            <a:r>
              <a:rPr lang="en-US" dirty="0"/>
              <a:t>Now suppose you want to calculate the probability of playing when the weather is overcast.</a:t>
            </a:r>
          </a:p>
          <a:p>
            <a:endParaRPr lang="en-US" dirty="0"/>
          </a:p>
          <a:p>
            <a:r>
              <a:rPr lang="en-US" b="1" dirty="0"/>
              <a:t>Probability of playing:</a:t>
            </a:r>
          </a:p>
          <a:p>
            <a:endParaRPr lang="en-US" dirty="0"/>
          </a:p>
          <a:p>
            <a:r>
              <a:rPr lang="en-US" i="1" dirty="0"/>
              <a:t>P(Yes | Overcast) = P(Overcast | Yes) </a:t>
            </a:r>
            <a:r>
              <a:rPr lang="en-US" dirty="0"/>
              <a:t>P(Yes) / P (Overcast) .....................(1)</a:t>
            </a:r>
          </a:p>
          <a:p>
            <a:endParaRPr lang="en-US" dirty="0"/>
          </a:p>
          <a:p>
            <a:pPr>
              <a:buFont typeface="+mj-lt"/>
              <a:buAutoNum type="arabicPeriod"/>
            </a:pPr>
            <a:r>
              <a:rPr lang="en-US" dirty="0"/>
              <a:t>Calculate Prior Probabilities: P(Overcast) = 4/14 = 0.29 , P(Yes)= 9/14 = 0.64</a:t>
            </a:r>
          </a:p>
          <a:p>
            <a:pPr>
              <a:buFont typeface="+mj-lt"/>
              <a:buAutoNum type="arabicPeriod"/>
            </a:pPr>
            <a:endParaRPr lang="en-US" dirty="0"/>
          </a:p>
          <a:p>
            <a:pPr>
              <a:buFont typeface="+mj-lt"/>
              <a:buAutoNum type="arabicPeriod"/>
            </a:pPr>
            <a:r>
              <a:rPr lang="en-US" dirty="0"/>
              <a:t>Calculate Posterior Probabilities: P(Overcast |Yes) = 4/9 = 0.44</a:t>
            </a:r>
          </a:p>
          <a:p>
            <a:pPr>
              <a:buFont typeface="+mj-lt"/>
              <a:buAutoNum type="arabicPeriod"/>
            </a:pPr>
            <a:endParaRPr lang="en-US" dirty="0"/>
          </a:p>
          <a:p>
            <a:pPr>
              <a:buFont typeface="+mj-lt"/>
              <a:buAutoNum type="arabicPeriod"/>
            </a:pPr>
            <a:r>
              <a:rPr lang="en-US" dirty="0"/>
              <a:t>Put Prior and Posterior probabilities in equation (1)</a:t>
            </a:r>
          </a:p>
          <a:p>
            <a:pPr>
              <a:buFont typeface="+mj-lt"/>
              <a:buAutoNum type="arabicPeriod"/>
            </a:pPr>
            <a:endParaRPr lang="en-US" dirty="0"/>
          </a:p>
          <a:p>
            <a:pPr>
              <a:buFont typeface="+mj-lt"/>
              <a:buAutoNum type="arabicPeriod"/>
            </a:pPr>
            <a:r>
              <a:rPr lang="en-US" dirty="0"/>
              <a:t>P (Yes | Overcast) = 0.44 * 0.64 / 0.29 = 0.98(Higher)</a:t>
            </a:r>
          </a:p>
          <a:p>
            <a:pPr>
              <a:buFont typeface="+mj-lt"/>
              <a:buAutoNum type="arabicPeriod"/>
            </a:pPr>
            <a:endParaRPr lang="en-US" dirty="0"/>
          </a:p>
          <a:p>
            <a:r>
              <a:rPr lang="en-US" dirty="0"/>
              <a:t>Similarly, you can calculate the probability of not playing:</a:t>
            </a:r>
          </a:p>
        </p:txBody>
      </p:sp>
    </p:spTree>
    <p:extLst>
      <p:ext uri="{BB962C8B-B14F-4D97-AF65-F5344CB8AC3E}">
        <p14:creationId xmlns:p14="http://schemas.microsoft.com/office/powerpoint/2010/main" val="4234956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371241"/>
            <a:ext cx="8864100" cy="4641300"/>
          </a:xfrm>
          <a:prstGeom prst="rect">
            <a:avLst/>
          </a:prstGeom>
          <a:noFill/>
          <a:ln>
            <a:noFill/>
          </a:ln>
        </p:spPr>
        <p:txBody>
          <a:bodyPr spcFirstLastPara="1" wrap="square" lIns="91425" tIns="91425" rIns="91425" bIns="91425" anchor="t" anchorCtr="0">
            <a:noAutofit/>
          </a:bodyPr>
          <a:lstStyle/>
          <a:p>
            <a:endParaRPr lang="en-US" b="1" dirty="0"/>
          </a:p>
          <a:p>
            <a:endParaRPr lang="en-US" b="1" dirty="0"/>
          </a:p>
          <a:p>
            <a:endParaRPr lang="en-US" b="1" dirty="0"/>
          </a:p>
          <a:p>
            <a:r>
              <a:rPr lang="en-US" b="1" dirty="0"/>
              <a:t>Probability of not playing:</a:t>
            </a:r>
          </a:p>
          <a:p>
            <a:endParaRPr lang="en-US" dirty="0"/>
          </a:p>
          <a:p>
            <a:r>
              <a:rPr lang="en-US" i="1" dirty="0"/>
              <a:t>P(No | Overcast) = P(Overcast | No) </a:t>
            </a:r>
            <a:r>
              <a:rPr lang="en-US" dirty="0"/>
              <a:t>P(No) / P (Overcast) .....................(2)</a:t>
            </a:r>
          </a:p>
          <a:p>
            <a:endParaRPr lang="en-US" dirty="0"/>
          </a:p>
          <a:p>
            <a:pPr>
              <a:buFont typeface="+mj-lt"/>
              <a:buAutoNum type="arabicPeriod"/>
            </a:pPr>
            <a:r>
              <a:rPr lang="en-US" dirty="0"/>
              <a:t>Calculate Prior Probabilities: P(Overcast) = 4/14 = 0.29, P(No)= 5/14 = 0.36</a:t>
            </a:r>
          </a:p>
          <a:p>
            <a:pPr>
              <a:buFont typeface="+mj-lt"/>
              <a:buAutoNum type="arabicPeriod"/>
            </a:pPr>
            <a:endParaRPr lang="en-US" dirty="0"/>
          </a:p>
          <a:p>
            <a:pPr>
              <a:buFont typeface="+mj-lt"/>
              <a:buAutoNum type="arabicPeriod"/>
            </a:pPr>
            <a:r>
              <a:rPr lang="en-US" dirty="0"/>
              <a:t>Calculate Posterior Probabilities: P(Overcast |No) = 0/9 = 0</a:t>
            </a:r>
          </a:p>
          <a:p>
            <a:pPr>
              <a:buFont typeface="+mj-lt"/>
              <a:buAutoNum type="arabicPeriod"/>
            </a:pPr>
            <a:endParaRPr lang="en-US" dirty="0"/>
          </a:p>
          <a:p>
            <a:pPr>
              <a:buFont typeface="+mj-lt"/>
              <a:buAutoNum type="arabicPeriod"/>
            </a:pPr>
            <a:r>
              <a:rPr lang="en-US" dirty="0"/>
              <a:t>Put Prior and Posterior probabilities in equation (2)</a:t>
            </a:r>
          </a:p>
          <a:p>
            <a:pPr>
              <a:buFont typeface="+mj-lt"/>
              <a:buAutoNum type="arabicPeriod"/>
            </a:pPr>
            <a:endParaRPr lang="en-US" dirty="0"/>
          </a:p>
          <a:p>
            <a:pPr>
              <a:buFont typeface="+mj-lt"/>
              <a:buAutoNum type="arabicPeriod"/>
            </a:pPr>
            <a:r>
              <a:rPr lang="en-US" dirty="0"/>
              <a:t>P (No | Overcast) = 0 * 0.36 / 0.29 = 0</a:t>
            </a:r>
          </a:p>
          <a:p>
            <a:pPr>
              <a:buFont typeface="+mj-lt"/>
              <a:buAutoNum type="arabicPeriod"/>
            </a:pPr>
            <a:endParaRPr lang="en-US" dirty="0"/>
          </a:p>
          <a:p>
            <a:r>
              <a:rPr lang="en-US" i="1" dirty="0"/>
              <a:t>The probability of a 'Yes' class is higher. </a:t>
            </a:r>
          </a:p>
          <a:p>
            <a:endParaRPr lang="en-US" i="1" dirty="0"/>
          </a:p>
          <a:p>
            <a:r>
              <a:rPr lang="en-US" i="1" dirty="0"/>
              <a:t>So you can determine here if the weather is overcast than players will play the sport.</a:t>
            </a:r>
            <a:endParaRPr lang="en-US" dirty="0"/>
          </a:p>
        </p:txBody>
      </p:sp>
    </p:spTree>
    <p:extLst>
      <p:ext uri="{BB962C8B-B14F-4D97-AF65-F5344CB8AC3E}">
        <p14:creationId xmlns:p14="http://schemas.microsoft.com/office/powerpoint/2010/main" val="3109581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371241"/>
            <a:ext cx="8864100" cy="4641300"/>
          </a:xfrm>
          <a:prstGeom prst="rect">
            <a:avLst/>
          </a:prstGeom>
          <a:noFill/>
          <a:ln>
            <a:noFill/>
          </a:ln>
        </p:spPr>
        <p:txBody>
          <a:bodyPr spcFirstLastPara="1" wrap="square" lIns="91425" tIns="91425" rIns="91425" bIns="91425" anchor="t" anchorCtr="0">
            <a:noAutofit/>
          </a:bodyPr>
          <a:lstStyle/>
          <a:p>
            <a:endParaRPr lang="en-US" b="1" dirty="0"/>
          </a:p>
          <a:p>
            <a:endParaRPr lang="en-US" b="1" dirty="0"/>
          </a:p>
          <a:p>
            <a:r>
              <a:rPr lang="en-US" b="1" dirty="0"/>
              <a:t>Second Approach (In case of multiple features)</a:t>
            </a:r>
          </a:p>
          <a:p>
            <a:endParaRPr lang="en-US" dirty="0"/>
          </a:p>
        </p:txBody>
      </p:sp>
      <p:pic>
        <p:nvPicPr>
          <p:cNvPr id="3" name="Picture 2">
            <a:extLst>
              <a:ext uri="{FF2B5EF4-FFF2-40B4-BE49-F238E27FC236}">
                <a16:creationId xmlns:a16="http://schemas.microsoft.com/office/drawing/2014/main" id="{F1DA65B8-5342-D219-5C40-F014D83543DD}"/>
              </a:ext>
            </a:extLst>
          </p:cNvPr>
          <p:cNvPicPr>
            <a:picLocks noChangeAspect="1"/>
          </p:cNvPicPr>
          <p:nvPr/>
        </p:nvPicPr>
        <p:blipFill>
          <a:blip r:embed="rId3"/>
          <a:stretch>
            <a:fillRect/>
          </a:stretch>
        </p:blipFill>
        <p:spPr>
          <a:xfrm>
            <a:off x="1901202" y="1231128"/>
            <a:ext cx="5216495" cy="3912372"/>
          </a:xfrm>
          <a:prstGeom prst="rect">
            <a:avLst/>
          </a:prstGeom>
        </p:spPr>
      </p:pic>
    </p:spTree>
    <p:extLst>
      <p:ext uri="{BB962C8B-B14F-4D97-AF65-F5344CB8AC3E}">
        <p14:creationId xmlns:p14="http://schemas.microsoft.com/office/powerpoint/2010/main" val="63123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a:t>
            </a:r>
            <a:endParaRPr sz="1600" dirty="0"/>
          </a:p>
        </p:txBody>
      </p:sp>
      <p:sp>
        <p:nvSpPr>
          <p:cNvPr id="95" name="Google Shape;95;p19"/>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96" name="Google Shape;96;p19" descr="Simple Analogy..&#10;• Tell me about your friends(who your&#10;neighbors are) and I will tell you who you are.&#10;3&#10; "/>
          <p:cNvPicPr preferRelativeResize="0"/>
          <p:nvPr/>
        </p:nvPicPr>
        <p:blipFill>
          <a:blip r:embed="rId3">
            <a:alphaModFix/>
          </a:blip>
          <a:stretch>
            <a:fillRect/>
          </a:stretch>
        </p:blipFill>
        <p:spPr>
          <a:xfrm>
            <a:off x="1995605" y="983319"/>
            <a:ext cx="5373839" cy="3903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371241"/>
            <a:ext cx="8864100" cy="4641300"/>
          </a:xfrm>
          <a:prstGeom prst="rect">
            <a:avLst/>
          </a:prstGeom>
          <a:noFill/>
          <a:ln>
            <a:noFill/>
          </a:ln>
        </p:spPr>
        <p:txBody>
          <a:bodyPr spcFirstLastPara="1" wrap="square" lIns="91425" tIns="91425" rIns="91425" bIns="91425" anchor="t" anchorCtr="0">
            <a:noAutofit/>
          </a:bodyPr>
          <a:lstStyle/>
          <a:p>
            <a:endParaRPr lang="en-US" b="1" dirty="0"/>
          </a:p>
          <a:p>
            <a:endParaRPr lang="en-US" b="1" dirty="0"/>
          </a:p>
          <a:p>
            <a:r>
              <a:rPr lang="en-US" b="1" dirty="0"/>
              <a:t>Second Approach (In case of multiple features)</a:t>
            </a:r>
          </a:p>
          <a:p>
            <a:r>
              <a:rPr lang="en-US" dirty="0"/>
              <a:t>Now suppose you want to calculate the probability of playing when the weather is overcast, and the temperature is mild.</a:t>
            </a:r>
          </a:p>
          <a:p>
            <a:r>
              <a:rPr lang="en-US" b="1" dirty="0"/>
              <a:t>Probability of playing: </a:t>
            </a:r>
            <a:r>
              <a:rPr lang="en-US" i="1" dirty="0"/>
              <a:t>P(Play= Yes | Weather=Overcast, Temp=Mild) = P(Weather=Overcast, Temp=Mild | Play= Yes)</a:t>
            </a:r>
            <a:r>
              <a:rPr lang="en-US" dirty="0"/>
              <a:t>P(Play=Yes) ..........(1)</a:t>
            </a:r>
          </a:p>
          <a:p>
            <a:endParaRPr lang="en-US" dirty="0"/>
          </a:p>
          <a:p>
            <a:r>
              <a:rPr lang="en-US" i="1" dirty="0"/>
              <a:t>P(Weather=Overcast, Temp=Mild | Play= Yes)= P(Overcast |Yes)</a:t>
            </a:r>
            <a:r>
              <a:rPr lang="en-US" dirty="0"/>
              <a:t> P(Mild |Yes) ………..(2)</a:t>
            </a:r>
          </a:p>
          <a:p>
            <a:endParaRPr lang="en-US" dirty="0"/>
          </a:p>
          <a:p>
            <a:pPr>
              <a:buFont typeface="+mj-lt"/>
              <a:buAutoNum type="arabicPeriod"/>
            </a:pPr>
            <a:r>
              <a:rPr lang="en-US" dirty="0"/>
              <a:t>Calculate Prior Probabilities: P(Yes)= 9/14 = 0.64</a:t>
            </a:r>
          </a:p>
          <a:p>
            <a:pPr>
              <a:buFont typeface="+mj-lt"/>
              <a:buAutoNum type="arabicPeriod"/>
            </a:pPr>
            <a:endParaRPr lang="en-US" dirty="0"/>
          </a:p>
          <a:p>
            <a:pPr>
              <a:buFont typeface="+mj-lt"/>
              <a:buAutoNum type="arabicPeriod"/>
            </a:pPr>
            <a:r>
              <a:rPr lang="en-US" dirty="0"/>
              <a:t>Calculate Posterior Probabilities: P(Overcast |Yes) = 4/9 = 0.44 P(Mild |Yes) = 4/9 = 0.44</a:t>
            </a:r>
          </a:p>
          <a:p>
            <a:pPr>
              <a:buFont typeface="+mj-lt"/>
              <a:buAutoNum type="arabicPeriod"/>
            </a:pPr>
            <a:endParaRPr lang="en-US" dirty="0"/>
          </a:p>
          <a:p>
            <a:pPr>
              <a:buFont typeface="+mj-lt"/>
              <a:buAutoNum type="arabicPeriod"/>
            </a:pPr>
            <a:r>
              <a:rPr lang="en-US" dirty="0"/>
              <a:t>Put Posterior probabilities in equation (2) P(Weather=Overcast, Temp=Mild | Play= Yes) = 0.44 * 0.44 = 0.1936(Higher)</a:t>
            </a:r>
          </a:p>
          <a:p>
            <a:pPr>
              <a:buFont typeface="+mj-lt"/>
              <a:buAutoNum type="arabicPeriod"/>
            </a:pPr>
            <a:endParaRPr lang="en-US" dirty="0"/>
          </a:p>
          <a:p>
            <a:pPr>
              <a:buFont typeface="+mj-lt"/>
              <a:buAutoNum type="arabicPeriod"/>
            </a:pPr>
            <a:r>
              <a:rPr lang="en-US" dirty="0"/>
              <a:t>Put Prior and Posterior probabilities in equation (1) P(Play= Yes | Weather=Overcast, Temp=Mild) = 0.1936*0.64 = 0.124</a:t>
            </a:r>
          </a:p>
          <a:p>
            <a:pPr>
              <a:buFont typeface="+mj-lt"/>
              <a:buAutoNum type="arabicPeriod"/>
            </a:pPr>
            <a:endParaRPr lang="en-US" dirty="0"/>
          </a:p>
          <a:p>
            <a:r>
              <a:rPr lang="en-US" dirty="0"/>
              <a:t>Similarly, you can calculate the probability of not playing:</a:t>
            </a:r>
          </a:p>
          <a:p>
            <a:endParaRPr lang="en-US" dirty="0"/>
          </a:p>
        </p:txBody>
      </p:sp>
    </p:spTree>
    <p:extLst>
      <p:ext uri="{BB962C8B-B14F-4D97-AF65-F5344CB8AC3E}">
        <p14:creationId xmlns:p14="http://schemas.microsoft.com/office/powerpoint/2010/main" val="3522983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77400" y="371241"/>
            <a:ext cx="8864100" cy="4641300"/>
          </a:xfrm>
          <a:prstGeom prst="rect">
            <a:avLst/>
          </a:prstGeom>
          <a:noFill/>
          <a:ln>
            <a:noFill/>
          </a:ln>
        </p:spPr>
        <p:txBody>
          <a:bodyPr spcFirstLastPara="1" wrap="square" lIns="91425" tIns="91425" rIns="91425" bIns="91425" anchor="t" anchorCtr="0">
            <a:noAutofit/>
          </a:bodyPr>
          <a:lstStyle/>
          <a:p>
            <a:endParaRPr lang="en-US" b="1" dirty="0"/>
          </a:p>
          <a:p>
            <a:endParaRPr lang="en-US" b="1" dirty="0"/>
          </a:p>
          <a:p>
            <a:r>
              <a:rPr lang="en-US" b="1" dirty="0"/>
              <a:t>Probability of not playing:</a:t>
            </a:r>
            <a:endParaRPr lang="en-US" dirty="0"/>
          </a:p>
          <a:p>
            <a:r>
              <a:rPr lang="en-US" i="1" dirty="0"/>
              <a:t>P(Play= No | Weather=Overcast, Temp=Mild) = P(Weather=Overcast, Temp=Mild | Play= No)</a:t>
            </a:r>
            <a:r>
              <a:rPr lang="en-US" dirty="0"/>
              <a:t>P(Play=No) ..........(3)</a:t>
            </a:r>
          </a:p>
          <a:p>
            <a:endParaRPr lang="en-US" dirty="0"/>
          </a:p>
          <a:p>
            <a:r>
              <a:rPr lang="en-US" i="1" dirty="0"/>
              <a:t>P(Weather=Overcast, Temp=Mild | Play= No)= P(Weather=Overcast |Play=No)</a:t>
            </a:r>
            <a:r>
              <a:rPr lang="en-US" dirty="0"/>
              <a:t> P(Temp=Mild | Play=No) ………..(4)</a:t>
            </a:r>
          </a:p>
          <a:p>
            <a:endParaRPr lang="en-US" dirty="0"/>
          </a:p>
          <a:p>
            <a:pPr>
              <a:buFont typeface="+mj-lt"/>
              <a:buAutoNum type="arabicPeriod"/>
            </a:pPr>
            <a:r>
              <a:rPr lang="en-US" dirty="0"/>
              <a:t>Calculate Prior Probabilities: P(No)= 5/14 = 0.36</a:t>
            </a:r>
          </a:p>
          <a:p>
            <a:pPr>
              <a:buFont typeface="+mj-lt"/>
              <a:buAutoNum type="arabicPeriod"/>
            </a:pPr>
            <a:endParaRPr lang="en-US" dirty="0"/>
          </a:p>
          <a:p>
            <a:pPr>
              <a:buFont typeface="+mj-lt"/>
              <a:buAutoNum type="arabicPeriod"/>
            </a:pPr>
            <a:r>
              <a:rPr lang="en-US" dirty="0"/>
              <a:t>Calculate Posterior Probabilities: P(Weather=Overcast |Play=No) = 0/9 = 0 P(Temp=Mild | Play=No)=2/5=0.4</a:t>
            </a:r>
          </a:p>
          <a:p>
            <a:pPr>
              <a:buFont typeface="+mj-lt"/>
              <a:buAutoNum type="arabicPeriod"/>
            </a:pPr>
            <a:endParaRPr lang="en-US" dirty="0"/>
          </a:p>
          <a:p>
            <a:pPr>
              <a:buFont typeface="+mj-lt"/>
              <a:buAutoNum type="arabicPeriod"/>
            </a:pPr>
            <a:r>
              <a:rPr lang="en-US" dirty="0"/>
              <a:t>Put posterior probabilities in equation (4) P(Weather=Overcast, Temp=Mild | Play= No) = 0 * 0.4= 0</a:t>
            </a:r>
          </a:p>
          <a:p>
            <a:pPr>
              <a:buFont typeface="+mj-lt"/>
              <a:buAutoNum type="arabicPeriod"/>
            </a:pPr>
            <a:endParaRPr lang="en-US" dirty="0"/>
          </a:p>
          <a:p>
            <a:pPr>
              <a:buFont typeface="+mj-lt"/>
              <a:buAutoNum type="arabicPeriod"/>
            </a:pPr>
            <a:r>
              <a:rPr lang="en-US" dirty="0"/>
              <a:t>Put prior and posterior probabilities in equation (3) P(Play= No | Weather=Overcast, Temp=Mild) = 0*0.36=0</a:t>
            </a:r>
          </a:p>
          <a:p>
            <a:r>
              <a:rPr lang="en-US" i="1" dirty="0"/>
              <a:t>The probability of a 'Yes' class is higher. </a:t>
            </a:r>
          </a:p>
          <a:p>
            <a:endParaRPr lang="en-US" i="1" dirty="0"/>
          </a:p>
          <a:p>
            <a:r>
              <a:rPr lang="en-US" i="1" dirty="0"/>
              <a:t>So you can say here that if the weather is overcast than players will play the sport.</a:t>
            </a:r>
            <a:endParaRPr lang="en-US" dirty="0"/>
          </a:p>
          <a:p>
            <a:endParaRPr lang="en-US" dirty="0"/>
          </a:p>
        </p:txBody>
      </p:sp>
    </p:spTree>
    <p:extLst>
      <p:ext uri="{BB962C8B-B14F-4D97-AF65-F5344CB8AC3E}">
        <p14:creationId xmlns:p14="http://schemas.microsoft.com/office/powerpoint/2010/main" val="2316143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subTitle" idx="1"/>
          </p:nvPr>
        </p:nvSpPr>
        <p:spPr>
          <a:xfrm>
            <a:off x="77400" y="0"/>
            <a:ext cx="8989200" cy="445200"/>
          </a:xfrm>
          <a:prstGeom prst="rect">
            <a:avLst/>
          </a:prstGeom>
        </p:spPr>
        <p:txBody>
          <a:bodyPr spcFirstLastPara="1" wrap="square" lIns="91425" tIns="91425" rIns="91425" bIns="91425" anchor="t" anchorCtr="0">
            <a:noAutofit/>
          </a:bodyPr>
          <a:lstStyle/>
          <a:p>
            <a:pPr marL="0" lvl="0" indent="0" algn="ctr" rtl="0">
              <a:lnSpc>
                <a:spcPct val="115000"/>
              </a:lnSpc>
              <a:spcAft>
                <a:spcPts val="400"/>
              </a:spcAft>
              <a:buNone/>
            </a:pPr>
            <a:r>
              <a:rPr lang="en" sz="2000" b="1" dirty="0">
                <a:solidFill>
                  <a:schemeClr val="dk1"/>
                </a:solidFill>
              </a:rPr>
              <a:t>Navie Bayes</a:t>
            </a:r>
            <a:endParaRPr sz="2000" dirty="0"/>
          </a:p>
        </p:txBody>
      </p:sp>
      <p:sp>
        <p:nvSpPr>
          <p:cNvPr id="267" name="Google Shape;267;p44"/>
          <p:cNvSpPr txBox="1"/>
          <p:nvPr/>
        </p:nvSpPr>
        <p:spPr>
          <a:xfrm>
            <a:off x="202500" y="979714"/>
            <a:ext cx="8864100" cy="3693886"/>
          </a:xfrm>
          <a:prstGeom prst="rect">
            <a:avLst/>
          </a:prstGeom>
          <a:noFill/>
          <a:ln>
            <a:noFill/>
          </a:ln>
        </p:spPr>
        <p:txBody>
          <a:bodyPr spcFirstLastPara="1" wrap="square" lIns="91425" tIns="91425" rIns="91425" bIns="91425" anchor="t" anchorCtr="0">
            <a:noAutofit/>
          </a:bodyPr>
          <a:lstStyle/>
          <a:p>
            <a:pPr marL="285750" indent="-285750" algn="just">
              <a:lnSpc>
                <a:spcPct val="90000"/>
              </a:lnSpc>
              <a:buFont typeface="Arial" panose="020B0604020202020204" pitchFamily="34" charset="0"/>
              <a:buChar char="•"/>
              <a:defRPr/>
            </a:pPr>
            <a:r>
              <a:rPr lang="en-US" sz="2400" dirty="0">
                <a:cs typeface="+mn-cs"/>
              </a:rPr>
              <a:t>Robust to isolated noise points</a:t>
            </a:r>
          </a:p>
          <a:p>
            <a:pPr marL="285750" indent="-285750" algn="just">
              <a:lnSpc>
                <a:spcPct val="90000"/>
              </a:lnSpc>
              <a:buFont typeface="Arial" panose="020B0604020202020204" pitchFamily="34" charset="0"/>
              <a:buChar char="•"/>
              <a:defRPr/>
            </a:pPr>
            <a:endParaRPr lang="en-US" sz="2400" dirty="0">
              <a:cs typeface="+mn-cs"/>
            </a:endParaRPr>
          </a:p>
          <a:p>
            <a:pPr marL="285750" indent="-285750" algn="just">
              <a:lnSpc>
                <a:spcPct val="90000"/>
              </a:lnSpc>
              <a:buFont typeface="Arial" panose="020B0604020202020204" pitchFamily="34" charset="0"/>
              <a:buChar char="•"/>
              <a:defRPr/>
            </a:pPr>
            <a:r>
              <a:rPr lang="en-US" sz="2400" dirty="0">
                <a:cs typeface="+mn-cs"/>
              </a:rPr>
              <a:t>Handle missing values by ignoring the instance during probability estimate calculations</a:t>
            </a:r>
          </a:p>
          <a:p>
            <a:pPr marL="285750" indent="-285750" algn="just">
              <a:lnSpc>
                <a:spcPct val="90000"/>
              </a:lnSpc>
              <a:buFont typeface="Arial" panose="020B0604020202020204" pitchFamily="34" charset="0"/>
              <a:buChar char="•"/>
              <a:defRPr/>
            </a:pPr>
            <a:endParaRPr lang="en-US" sz="2400" dirty="0">
              <a:cs typeface="+mn-cs"/>
            </a:endParaRPr>
          </a:p>
          <a:p>
            <a:pPr marL="285750" indent="-285750" algn="just">
              <a:lnSpc>
                <a:spcPct val="90000"/>
              </a:lnSpc>
              <a:buFont typeface="Arial" panose="020B0604020202020204" pitchFamily="34" charset="0"/>
              <a:buChar char="•"/>
              <a:defRPr/>
            </a:pPr>
            <a:r>
              <a:rPr lang="en-US" sz="2400" dirty="0">
                <a:cs typeface="+mn-cs"/>
              </a:rPr>
              <a:t>Robust to irrelevant attributes</a:t>
            </a:r>
          </a:p>
          <a:p>
            <a:pPr marL="285750" indent="-285750" algn="just">
              <a:lnSpc>
                <a:spcPct val="90000"/>
              </a:lnSpc>
              <a:buFont typeface="Arial" panose="020B0604020202020204" pitchFamily="34" charset="0"/>
              <a:buChar char="•"/>
              <a:defRPr/>
            </a:pPr>
            <a:endParaRPr lang="en-US" sz="2400" dirty="0">
              <a:cs typeface="+mn-cs"/>
            </a:endParaRPr>
          </a:p>
          <a:p>
            <a:pPr marL="285750" indent="-285750" algn="just">
              <a:lnSpc>
                <a:spcPct val="90000"/>
              </a:lnSpc>
              <a:buFont typeface="Arial" panose="020B0604020202020204" pitchFamily="34" charset="0"/>
              <a:buChar char="•"/>
              <a:defRPr/>
            </a:pPr>
            <a:r>
              <a:rPr lang="en-US" sz="2400" dirty="0">
                <a:cs typeface="+mn-cs"/>
              </a:rPr>
              <a:t>Redundant and correlated attributes will violate class conditional assumption</a:t>
            </a:r>
          </a:p>
          <a:p>
            <a:pPr lvl="4" algn="just">
              <a:lnSpc>
                <a:spcPct val="90000"/>
              </a:lnSpc>
              <a:buFont typeface="Arial" charset="0"/>
              <a:buChar char="–"/>
              <a:defRPr/>
            </a:pPr>
            <a:r>
              <a:rPr lang="en-US" sz="2400" dirty="0"/>
              <a:t>Use other techniques such as Bayesian Belief Networks (BBN)</a:t>
            </a:r>
          </a:p>
          <a:p>
            <a:endParaRPr lang="en-US" dirty="0"/>
          </a:p>
        </p:txBody>
      </p:sp>
    </p:spTree>
    <p:extLst>
      <p:ext uri="{BB962C8B-B14F-4D97-AF65-F5344CB8AC3E}">
        <p14:creationId xmlns:p14="http://schemas.microsoft.com/office/powerpoint/2010/main" val="3637660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71650" y="114300"/>
            <a:ext cx="5867400" cy="400050"/>
          </a:xfrm>
        </p:spPr>
        <p:txBody>
          <a:bodyPr>
            <a:normAutofit fontScale="90000"/>
          </a:bodyPr>
          <a:lstStyle/>
          <a:p>
            <a:pPr>
              <a:defRPr/>
            </a:pPr>
            <a:r>
              <a:rPr lang="en-US" dirty="0">
                <a:cs typeface="+mj-cs"/>
              </a:rPr>
              <a:t>Bayesian Belief Networks</a:t>
            </a:r>
          </a:p>
        </p:txBody>
      </p:sp>
      <p:sp>
        <p:nvSpPr>
          <p:cNvPr id="19459" name="Rectangle 3"/>
          <p:cNvSpPr>
            <a:spLocks noGrp="1" noChangeArrowheads="1"/>
          </p:cNvSpPr>
          <p:nvPr>
            <p:ph type="body" idx="1"/>
          </p:nvPr>
        </p:nvSpPr>
        <p:spPr>
          <a:xfrm>
            <a:off x="311700" y="920700"/>
            <a:ext cx="8520600" cy="3416400"/>
          </a:xfrm>
        </p:spPr>
        <p:txBody>
          <a:bodyPr/>
          <a:lstStyle/>
          <a:p>
            <a:pPr>
              <a:defRPr/>
            </a:pPr>
            <a:r>
              <a:rPr lang="en-US" dirty="0">
                <a:cs typeface="+mn-cs"/>
              </a:rPr>
              <a:t>Provides graphical representation of probabilistic relationships among a set of random variables</a:t>
            </a:r>
          </a:p>
          <a:p>
            <a:pPr>
              <a:defRPr/>
            </a:pPr>
            <a:r>
              <a:rPr lang="en-US" dirty="0">
                <a:cs typeface="+mn-cs"/>
              </a:rPr>
              <a:t>Consists of:</a:t>
            </a:r>
          </a:p>
          <a:p>
            <a:pPr lvl="1">
              <a:buFont typeface="Arial" charset="0"/>
              <a:buChar char="–"/>
              <a:defRPr/>
            </a:pPr>
            <a:r>
              <a:rPr lang="en-US" dirty="0"/>
              <a:t>A directed acyclic graph (dag)</a:t>
            </a:r>
          </a:p>
          <a:p>
            <a:pPr lvl="2">
              <a:buFont typeface="Wingdings" charset="0"/>
              <a:buChar char="u"/>
              <a:defRPr/>
            </a:pPr>
            <a:r>
              <a:rPr lang="en-US" dirty="0"/>
              <a:t> Node corresponds to a variable</a:t>
            </a:r>
          </a:p>
          <a:p>
            <a:pPr lvl="2">
              <a:buFont typeface="Wingdings" charset="0"/>
              <a:buChar char="u"/>
              <a:defRPr/>
            </a:pPr>
            <a:r>
              <a:rPr lang="en-US" dirty="0"/>
              <a:t> Arc corresponds to dependence </a:t>
            </a:r>
            <a:br>
              <a:rPr lang="en-US" dirty="0"/>
            </a:br>
            <a:r>
              <a:rPr lang="en-US" dirty="0"/>
              <a:t>relationship between a pair of variables</a:t>
            </a:r>
          </a:p>
          <a:p>
            <a:pPr lvl="2">
              <a:buFont typeface="Wingdings" charset="0"/>
              <a:buChar char="u"/>
              <a:defRPr/>
            </a:pPr>
            <a:endParaRPr lang="en-US" dirty="0"/>
          </a:p>
          <a:p>
            <a:pPr lvl="1">
              <a:buFont typeface="Arial" charset="0"/>
              <a:buChar char="–"/>
              <a:defRPr/>
            </a:pPr>
            <a:r>
              <a:rPr lang="en-US" dirty="0"/>
              <a:t>A probability table associating each node to its immediate parent</a:t>
            </a:r>
          </a:p>
        </p:txBody>
      </p:sp>
      <p:graphicFrame>
        <p:nvGraphicFramePr>
          <p:cNvPr id="43011" name="Object 4"/>
          <p:cNvGraphicFramePr>
            <a:graphicFrameLocks noGrp="1" noChangeAspect="1"/>
          </p:cNvGraphicFramePr>
          <p:nvPr>
            <p:ph sz="half" idx="4294967295"/>
          </p:nvPr>
        </p:nvGraphicFramePr>
        <p:xfrm>
          <a:off x="6131719" y="1957388"/>
          <a:ext cx="1595438" cy="1227535"/>
        </p:xfrm>
        <a:graphic>
          <a:graphicData uri="http://schemas.openxmlformats.org/presentationml/2006/ole">
            <mc:AlternateContent xmlns:mc="http://schemas.openxmlformats.org/markup-compatibility/2006">
              <mc:Choice xmlns:v="urn:schemas-microsoft-com:vml" Requires="v">
                <p:oleObj name="Visio" r:id="rId2" imgW="2190839" imgH="1685895" progId="Visio.Drawing.11">
                  <p:embed/>
                </p:oleObj>
              </mc:Choice>
              <mc:Fallback>
                <p:oleObj name="Visio" r:id="rId2" imgW="2190839" imgH="1685895" progId="Visio.Drawing.11">
                  <p:embed/>
                  <p:pic>
                    <p:nvPicPr>
                      <p:cNvPr id="43011" name="Object 4"/>
                      <p:cNvPicPr>
                        <a:picLocks noChangeAspect="1" noChangeArrowheads="1"/>
                      </p:cNvPicPr>
                      <p:nvPr/>
                    </p:nvPicPr>
                    <p:blipFill>
                      <a:blip r:embed="rId3"/>
                      <a:srcRect/>
                      <a:stretch>
                        <a:fillRect/>
                      </a:stretch>
                    </p:blipFill>
                    <p:spPr bwMode="auto">
                      <a:xfrm>
                        <a:off x="6131719" y="1957388"/>
                        <a:ext cx="1595438" cy="122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828800" y="114300"/>
            <a:ext cx="5810250" cy="400050"/>
          </a:xfrm>
        </p:spPr>
        <p:txBody>
          <a:bodyPr>
            <a:normAutofit fontScale="90000"/>
          </a:bodyPr>
          <a:lstStyle/>
          <a:p>
            <a:pPr>
              <a:defRPr/>
            </a:pPr>
            <a:r>
              <a:rPr lang="en-US" dirty="0">
                <a:cs typeface="+mj-cs"/>
              </a:rPr>
              <a:t>Conditional Independence</a:t>
            </a:r>
          </a:p>
        </p:txBody>
      </p:sp>
      <p:sp>
        <p:nvSpPr>
          <p:cNvPr id="1115139" name="Rectangle 3"/>
          <p:cNvSpPr>
            <a:spLocks noGrp="1" noChangeArrowheads="1"/>
          </p:cNvSpPr>
          <p:nvPr>
            <p:ph type="body" idx="1"/>
          </p:nvPr>
        </p:nvSpPr>
        <p:spPr>
          <a:xfrm>
            <a:off x="1451372" y="3714750"/>
            <a:ext cx="6238875" cy="1028700"/>
          </a:xfrm>
        </p:spPr>
        <p:txBody>
          <a:bodyPr>
            <a:normAutofit fontScale="92500"/>
          </a:bodyPr>
          <a:lstStyle/>
          <a:p>
            <a:pPr>
              <a:defRPr/>
            </a:pPr>
            <a:r>
              <a:rPr lang="en-US" dirty="0">
                <a:cs typeface="+mn-cs"/>
              </a:rPr>
              <a:t>A node in a Bayesian network is conditionally independent of all of its </a:t>
            </a:r>
            <a:r>
              <a:rPr lang="en-US" dirty="0" err="1">
                <a:cs typeface="+mn-cs"/>
              </a:rPr>
              <a:t>nondescendants</a:t>
            </a:r>
            <a:r>
              <a:rPr lang="en-US" dirty="0">
                <a:cs typeface="+mn-cs"/>
              </a:rPr>
              <a:t>, if its parents are known</a:t>
            </a:r>
          </a:p>
        </p:txBody>
      </p:sp>
      <p:graphicFrame>
        <p:nvGraphicFramePr>
          <p:cNvPr id="44035" name="Object 4"/>
          <p:cNvGraphicFramePr>
            <a:graphicFrameLocks noGrp="1" noChangeAspect="1"/>
          </p:cNvGraphicFramePr>
          <p:nvPr>
            <p:ph sz="half" idx="4294967295"/>
          </p:nvPr>
        </p:nvGraphicFramePr>
        <p:xfrm>
          <a:off x="2000250" y="914400"/>
          <a:ext cx="1987154" cy="2514600"/>
        </p:xfrm>
        <a:graphic>
          <a:graphicData uri="http://schemas.openxmlformats.org/presentationml/2006/ole">
            <mc:AlternateContent xmlns:mc="http://schemas.openxmlformats.org/markup-compatibility/2006">
              <mc:Choice xmlns:v="urn:schemas-microsoft-com:vml" Requires="v">
                <p:oleObj name="Visio" r:id="rId2" imgW="2209800" imgH="2794000" progId="Visio.Drawing.6">
                  <p:embed/>
                </p:oleObj>
              </mc:Choice>
              <mc:Fallback>
                <p:oleObj name="Visio" r:id="rId2" imgW="2209800" imgH="2794000" progId="Visio.Drawing.6">
                  <p:embed/>
                  <p:pic>
                    <p:nvPicPr>
                      <p:cNvPr id="4403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914400"/>
                        <a:ext cx="198715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5" name="Text Box 6"/>
          <p:cNvSpPr txBox="1">
            <a:spLocks noChangeArrowheads="1"/>
          </p:cNvSpPr>
          <p:nvPr/>
        </p:nvSpPr>
        <p:spPr bwMode="auto">
          <a:xfrm>
            <a:off x="4743450" y="1314451"/>
            <a:ext cx="2743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t>D is parent of C</a:t>
            </a:r>
          </a:p>
          <a:p>
            <a:pPr>
              <a:spcBef>
                <a:spcPct val="50000"/>
              </a:spcBef>
              <a:defRPr/>
            </a:pPr>
            <a:r>
              <a:rPr lang="en-US" sz="1800"/>
              <a:t>A is child of C</a:t>
            </a:r>
          </a:p>
          <a:p>
            <a:pPr>
              <a:spcBef>
                <a:spcPct val="50000"/>
              </a:spcBef>
              <a:defRPr/>
            </a:pPr>
            <a:r>
              <a:rPr lang="en-US" sz="1800"/>
              <a:t>B is descendant of D</a:t>
            </a:r>
          </a:p>
          <a:p>
            <a:pPr>
              <a:spcBef>
                <a:spcPct val="50000"/>
              </a:spcBef>
              <a:defRPr/>
            </a:pPr>
            <a:r>
              <a:rPr lang="en-US" sz="1800"/>
              <a:t>D is ancestor of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51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3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714500" y="114300"/>
            <a:ext cx="5924550" cy="400050"/>
          </a:xfrm>
        </p:spPr>
        <p:txBody>
          <a:bodyPr>
            <a:normAutofit fontScale="90000"/>
          </a:bodyPr>
          <a:lstStyle/>
          <a:p>
            <a:pPr>
              <a:defRPr/>
            </a:pPr>
            <a:r>
              <a:rPr lang="en-US" dirty="0">
                <a:cs typeface="+mj-cs"/>
              </a:rPr>
              <a:t>Probability Tables</a:t>
            </a:r>
          </a:p>
        </p:txBody>
      </p:sp>
      <p:sp>
        <p:nvSpPr>
          <p:cNvPr id="22531" name="Rectangle 6"/>
          <p:cNvSpPr>
            <a:spLocks noGrp="1" noChangeArrowheads="1"/>
          </p:cNvSpPr>
          <p:nvPr>
            <p:ph type="body" idx="1"/>
          </p:nvPr>
        </p:nvSpPr>
        <p:spPr/>
        <p:txBody>
          <a:bodyPr/>
          <a:lstStyle/>
          <a:p>
            <a:pPr>
              <a:defRPr/>
            </a:pPr>
            <a:r>
              <a:rPr lang="en-US" altLang="en-US" dirty="0">
                <a:ea typeface="ＭＳ Ｐゴシック" pitchFamily="34" charset="-128"/>
              </a:rPr>
              <a:t>If X does not have any parents, table contains prior probability P(X)</a:t>
            </a:r>
          </a:p>
          <a:p>
            <a:pPr>
              <a:buFont typeface="Monotype Sorts" pitchFamily="-84" charset="2"/>
              <a:buChar char="l"/>
              <a:defRPr/>
            </a:pPr>
            <a:endParaRPr lang="en-US" altLang="en-US" dirty="0">
              <a:ea typeface="ＭＳ Ｐゴシック" pitchFamily="34" charset="-128"/>
            </a:endParaRPr>
          </a:p>
          <a:p>
            <a:pPr>
              <a:defRPr/>
            </a:pPr>
            <a:r>
              <a:rPr lang="en-US" altLang="en-US" dirty="0">
                <a:ea typeface="ＭＳ Ｐゴシック" pitchFamily="34" charset="-128"/>
              </a:rPr>
              <a:t>If X has only one parent (Y), table contains conditional probability P(X|Y)</a:t>
            </a:r>
          </a:p>
          <a:p>
            <a:pPr>
              <a:buFont typeface="Monotype Sorts" pitchFamily="-84" charset="2"/>
              <a:buChar char="l"/>
              <a:defRPr/>
            </a:pPr>
            <a:endParaRPr lang="en-US" altLang="en-US" dirty="0">
              <a:ea typeface="ＭＳ Ｐゴシック" pitchFamily="34" charset="-128"/>
            </a:endParaRPr>
          </a:p>
          <a:p>
            <a:pPr>
              <a:defRPr/>
            </a:pPr>
            <a:r>
              <a:rPr lang="en-US" altLang="en-US" dirty="0">
                <a:ea typeface="ＭＳ Ｐゴシック" pitchFamily="34" charset="-128"/>
              </a:rPr>
              <a:t>If X has multiple parents (Y</a:t>
            </a:r>
            <a:r>
              <a:rPr lang="en-US" altLang="en-US" baseline="-25000" dirty="0">
                <a:ea typeface="ＭＳ Ｐゴシック" pitchFamily="34" charset="-128"/>
              </a:rPr>
              <a:t>1</a:t>
            </a:r>
            <a:r>
              <a:rPr lang="en-US" altLang="en-US" dirty="0">
                <a:ea typeface="ＭＳ Ｐゴシック" pitchFamily="34" charset="-128"/>
              </a:rPr>
              <a:t>, Y</a:t>
            </a:r>
            <a:r>
              <a:rPr lang="en-US" altLang="en-US" baseline="-25000" dirty="0">
                <a:ea typeface="ＭＳ Ｐゴシック" pitchFamily="34" charset="-128"/>
              </a:rPr>
              <a:t>2</a:t>
            </a:r>
            <a:r>
              <a:rPr lang="en-US" altLang="en-US" dirty="0">
                <a:ea typeface="ＭＳ Ｐゴシック" pitchFamily="34" charset="-128"/>
              </a:rPr>
              <a:t>,…, </a:t>
            </a:r>
            <a:r>
              <a:rPr lang="en-US" altLang="en-US" dirty="0" err="1">
                <a:ea typeface="ＭＳ Ｐゴシック" pitchFamily="34" charset="-128"/>
              </a:rPr>
              <a:t>Y</a:t>
            </a:r>
            <a:r>
              <a:rPr lang="en-US" altLang="en-US" baseline="-25000" dirty="0" err="1">
                <a:ea typeface="ＭＳ Ｐゴシック" pitchFamily="34" charset="-128"/>
              </a:rPr>
              <a:t>k</a:t>
            </a:r>
            <a:r>
              <a:rPr lang="en-US" altLang="en-US" dirty="0">
                <a:ea typeface="ＭＳ Ｐゴシック" pitchFamily="34" charset="-128"/>
              </a:rPr>
              <a:t>), table contains conditional probability P(X|Y</a:t>
            </a:r>
            <a:r>
              <a:rPr lang="en-US" altLang="en-US" baseline="-25000" dirty="0">
                <a:ea typeface="ＭＳ Ｐゴシック" pitchFamily="34" charset="-128"/>
              </a:rPr>
              <a:t>1</a:t>
            </a:r>
            <a:r>
              <a:rPr lang="en-US" altLang="en-US" dirty="0">
                <a:ea typeface="ＭＳ Ｐゴシック" pitchFamily="34" charset="-128"/>
              </a:rPr>
              <a:t>, Y</a:t>
            </a:r>
            <a:r>
              <a:rPr lang="en-US" altLang="en-US" baseline="-25000" dirty="0">
                <a:ea typeface="ＭＳ Ｐゴシック" pitchFamily="34" charset="-128"/>
              </a:rPr>
              <a:t>2</a:t>
            </a:r>
            <a:r>
              <a:rPr lang="en-US" altLang="en-US" dirty="0">
                <a:ea typeface="ＭＳ Ｐゴシック" pitchFamily="34" charset="-128"/>
              </a:rPr>
              <a:t>,…, </a:t>
            </a:r>
            <a:r>
              <a:rPr lang="en-US" altLang="en-US" dirty="0" err="1">
                <a:ea typeface="ＭＳ Ｐゴシック" pitchFamily="34" charset="-128"/>
              </a:rPr>
              <a:t>Y</a:t>
            </a:r>
            <a:r>
              <a:rPr lang="en-US" altLang="en-US" baseline="-25000" dirty="0" err="1">
                <a:ea typeface="ＭＳ Ｐゴシック" pitchFamily="34" charset="-128"/>
              </a:rPr>
              <a:t>k</a:t>
            </a:r>
            <a:r>
              <a:rPr lang="en-US" altLang="en-US" dirty="0">
                <a:ea typeface="ＭＳ Ｐゴシック" pitchFamily="34" charset="-128"/>
              </a:rPr>
              <a:t>)</a:t>
            </a:r>
          </a:p>
        </p:txBody>
      </p:sp>
      <p:graphicFrame>
        <p:nvGraphicFramePr>
          <p:cNvPr id="46083" name="Object 4"/>
          <p:cNvGraphicFramePr>
            <a:graphicFrameLocks noGrp="1" noChangeAspect="1"/>
          </p:cNvGraphicFramePr>
          <p:nvPr>
            <p:ph idx="4294967295"/>
            <p:extLst>
              <p:ext uri="{D42A27DB-BD31-4B8C-83A1-F6EECF244321}">
                <p14:modId xmlns:p14="http://schemas.microsoft.com/office/powerpoint/2010/main" val="1132699023"/>
              </p:ext>
            </p:extLst>
          </p:nvPr>
        </p:nvGraphicFramePr>
        <p:xfrm>
          <a:off x="8097157" y="514350"/>
          <a:ext cx="388144" cy="1283494"/>
        </p:xfrm>
        <a:graphic>
          <a:graphicData uri="http://schemas.openxmlformats.org/presentationml/2006/ole">
            <mc:AlternateContent xmlns:mc="http://schemas.openxmlformats.org/markup-compatibility/2006">
              <mc:Choice xmlns:v="urn:schemas-microsoft-com:vml" Requires="v">
                <p:oleObj name="Visio" r:id="rId2" imgW="520700" imgH="1727200" progId="Visio.Drawing.6">
                  <p:embed/>
                </p:oleObj>
              </mc:Choice>
              <mc:Fallback>
                <p:oleObj name="Visio" r:id="rId2" imgW="520700" imgH="1727200" progId="Visio.Drawing.6">
                  <p:embed/>
                  <p:pic>
                    <p:nvPicPr>
                      <p:cNvPr id="4608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157" y="514350"/>
                        <a:ext cx="388144" cy="128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1714500" y="114300"/>
            <a:ext cx="5924550" cy="400050"/>
          </a:xfrm>
        </p:spPr>
        <p:txBody>
          <a:bodyPr>
            <a:normAutofit fontScale="90000"/>
          </a:bodyPr>
          <a:lstStyle/>
          <a:p>
            <a:pPr>
              <a:defRPr/>
            </a:pPr>
            <a:r>
              <a:rPr lang="en-US" dirty="0">
                <a:cs typeface="+mj-cs"/>
              </a:rPr>
              <a:t>Example of Bayesian Belief Network</a:t>
            </a:r>
          </a:p>
        </p:txBody>
      </p:sp>
      <p:graphicFrame>
        <p:nvGraphicFramePr>
          <p:cNvPr id="47106" name="Object 5"/>
          <p:cNvGraphicFramePr>
            <a:graphicFrameLocks noGrp="1" noChangeAspect="1"/>
          </p:cNvGraphicFramePr>
          <p:nvPr>
            <p:ph idx="1"/>
          </p:nvPr>
        </p:nvGraphicFramePr>
        <p:xfrm>
          <a:off x="1584722" y="864394"/>
          <a:ext cx="5972175" cy="3871913"/>
        </p:xfrm>
        <a:graphic>
          <a:graphicData uri="http://schemas.openxmlformats.org/presentationml/2006/ole">
            <mc:AlternateContent xmlns:mc="http://schemas.openxmlformats.org/markup-compatibility/2006">
              <mc:Choice xmlns:v="urn:schemas-microsoft-com:vml" Requires="v">
                <p:oleObj name="Visio" r:id="rId2" imgW="9887216" imgH="6410453" progId="Visio.Drawing.11">
                  <p:embed/>
                </p:oleObj>
              </mc:Choice>
              <mc:Fallback>
                <p:oleObj name="Visio" r:id="rId2" imgW="9887216" imgH="6410453" progId="Visio.Drawing.11">
                  <p:embed/>
                  <p:pic>
                    <p:nvPicPr>
                      <p:cNvPr id="47106" name="Object 5"/>
                      <p:cNvPicPr>
                        <a:picLocks noChangeAspect="1" noChangeArrowheads="1"/>
                      </p:cNvPicPr>
                      <p:nvPr/>
                    </p:nvPicPr>
                    <p:blipFill>
                      <a:blip r:embed="rId3"/>
                      <a:srcRect/>
                      <a:stretch>
                        <a:fillRect/>
                      </a:stretch>
                    </p:blipFill>
                    <p:spPr bwMode="auto">
                      <a:xfrm>
                        <a:off x="1584722" y="864394"/>
                        <a:ext cx="5972175"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14500" y="114300"/>
            <a:ext cx="5924550" cy="400050"/>
          </a:xfrm>
        </p:spPr>
        <p:txBody>
          <a:bodyPr>
            <a:normAutofit fontScale="90000"/>
          </a:bodyPr>
          <a:lstStyle/>
          <a:p>
            <a:pPr>
              <a:defRPr/>
            </a:pPr>
            <a:r>
              <a:rPr lang="en-US" dirty="0">
                <a:cs typeface="+mj-cs"/>
              </a:rPr>
              <a:t>Example of Inferencing using BBN</a:t>
            </a:r>
          </a:p>
        </p:txBody>
      </p:sp>
      <p:sp>
        <p:nvSpPr>
          <p:cNvPr id="24579" name="Rectangle 3"/>
          <p:cNvSpPr>
            <a:spLocks noGrp="1" noChangeArrowheads="1"/>
          </p:cNvSpPr>
          <p:nvPr>
            <p:ph type="body" idx="1"/>
          </p:nvPr>
        </p:nvSpPr>
        <p:spPr>
          <a:xfrm>
            <a:off x="311700" y="950686"/>
            <a:ext cx="8520600" cy="3972514"/>
          </a:xfrm>
        </p:spPr>
        <p:txBody>
          <a:bodyPr>
            <a:normAutofit fontScale="92500" lnSpcReduction="10000"/>
          </a:bodyPr>
          <a:lstStyle/>
          <a:p>
            <a:pPr>
              <a:defRPr/>
            </a:pPr>
            <a:r>
              <a:rPr lang="en-US" dirty="0">
                <a:cs typeface="+mn-cs"/>
              </a:rPr>
              <a:t>Given: X = (E=No, D=Yes, CP=Yes, BP=High)</a:t>
            </a:r>
          </a:p>
          <a:p>
            <a:pPr lvl="1">
              <a:buFont typeface="Arial" charset="0"/>
              <a:buChar char="–"/>
              <a:defRPr/>
            </a:pPr>
            <a:r>
              <a:rPr lang="en-US" sz="1800" dirty="0"/>
              <a:t>Compute P(HD|E,D,CP,BP)?</a:t>
            </a:r>
          </a:p>
          <a:p>
            <a:pPr lvl="1">
              <a:buFont typeface="Arial" charset="0"/>
              <a:buChar char="–"/>
              <a:defRPr/>
            </a:pPr>
            <a:endParaRPr lang="en-US" sz="1800" dirty="0"/>
          </a:p>
          <a:p>
            <a:pPr lvl="4">
              <a:defRPr/>
            </a:pPr>
            <a:endParaRPr lang="en-US" sz="525" dirty="0">
              <a:latin typeface="Times New Roman" charset="0"/>
            </a:endParaRPr>
          </a:p>
          <a:p>
            <a:pPr>
              <a:defRPr/>
            </a:pPr>
            <a:r>
              <a:rPr lang="en-US" dirty="0">
                <a:cs typeface="+mn-cs"/>
              </a:rPr>
              <a:t>P(HD=Yes| E=No,D=Yes) = 0.55</a:t>
            </a:r>
            <a:br>
              <a:rPr lang="en-US" dirty="0">
                <a:cs typeface="+mn-cs"/>
              </a:rPr>
            </a:br>
            <a:r>
              <a:rPr lang="en-US" dirty="0">
                <a:cs typeface="+mn-cs"/>
              </a:rPr>
              <a:t>P(CP=Yes| HD=Yes) = 0.8</a:t>
            </a:r>
            <a:br>
              <a:rPr lang="en-US" dirty="0">
                <a:cs typeface="+mn-cs"/>
              </a:rPr>
            </a:br>
            <a:r>
              <a:rPr lang="en-US" dirty="0">
                <a:cs typeface="+mn-cs"/>
              </a:rPr>
              <a:t>P(BP=High| HD=Yes) = 0.85</a:t>
            </a:r>
          </a:p>
          <a:p>
            <a:pPr lvl="1">
              <a:buFont typeface="Arial" charset="0"/>
              <a:buChar char="–"/>
              <a:defRPr/>
            </a:pPr>
            <a:r>
              <a:rPr lang="en-US" sz="1500" dirty="0"/>
              <a:t>P(HD=Yes|E=No,D=Yes,CP=Yes,BP=High) </a:t>
            </a:r>
            <a:br>
              <a:rPr lang="en-US" sz="1500" dirty="0"/>
            </a:br>
            <a:r>
              <a:rPr lang="en-US" sz="1500" dirty="0">
                <a:sym typeface="Symbol" charset="0"/>
              </a:rPr>
              <a:t> 0.55  0.8  0.85 = 0.374</a:t>
            </a:r>
          </a:p>
          <a:p>
            <a:pPr lvl="1">
              <a:buFont typeface="Arial" charset="0"/>
              <a:buChar char="–"/>
              <a:defRPr/>
            </a:pPr>
            <a:endParaRPr lang="en-US" sz="1500" dirty="0">
              <a:sym typeface="Symbol" charset="0"/>
            </a:endParaRPr>
          </a:p>
          <a:p>
            <a:pPr lvl="4">
              <a:defRPr/>
            </a:pPr>
            <a:endParaRPr lang="en-US" sz="525" dirty="0">
              <a:latin typeface="Times New Roman" charset="0"/>
              <a:sym typeface="Symbol" charset="0"/>
            </a:endParaRPr>
          </a:p>
          <a:p>
            <a:pPr>
              <a:defRPr/>
            </a:pPr>
            <a:r>
              <a:rPr lang="en-US" dirty="0">
                <a:cs typeface="+mn-cs"/>
              </a:rPr>
              <a:t>P(HD=No| E=No,D=Yes) = 0.45</a:t>
            </a:r>
            <a:br>
              <a:rPr lang="en-US" dirty="0">
                <a:cs typeface="+mn-cs"/>
              </a:rPr>
            </a:br>
            <a:r>
              <a:rPr lang="en-US" dirty="0">
                <a:cs typeface="+mn-cs"/>
              </a:rPr>
              <a:t>P(CP=Yes| HD=No) = 0.01</a:t>
            </a:r>
            <a:br>
              <a:rPr lang="en-US" dirty="0">
                <a:cs typeface="+mn-cs"/>
              </a:rPr>
            </a:br>
            <a:r>
              <a:rPr lang="en-US" dirty="0">
                <a:cs typeface="+mn-cs"/>
              </a:rPr>
              <a:t>P(BP=High| HD=No) = 0.2</a:t>
            </a:r>
          </a:p>
          <a:p>
            <a:pPr lvl="1">
              <a:buFont typeface="Arial" charset="0"/>
              <a:buChar char="–"/>
              <a:defRPr/>
            </a:pPr>
            <a:r>
              <a:rPr lang="en-US" sz="1500" dirty="0"/>
              <a:t>P(HD=No|E=No,D=Yes,CP=Yes,BP=High) </a:t>
            </a:r>
            <a:br>
              <a:rPr lang="en-US" sz="1500" dirty="0"/>
            </a:br>
            <a:r>
              <a:rPr lang="en-US" sz="1500" dirty="0">
                <a:sym typeface="Symbol" charset="0"/>
              </a:rPr>
              <a:t> 0.45  0.01  0.2 = 0.0009</a:t>
            </a:r>
          </a:p>
        </p:txBody>
      </p:sp>
      <p:sp>
        <p:nvSpPr>
          <p:cNvPr id="24580" name="AutoShape 4"/>
          <p:cNvSpPr>
            <a:spLocks/>
          </p:cNvSpPr>
          <p:nvPr/>
        </p:nvSpPr>
        <p:spPr bwMode="auto">
          <a:xfrm>
            <a:off x="5886450" y="1771650"/>
            <a:ext cx="457200" cy="2743200"/>
          </a:xfrm>
          <a:prstGeom prst="rightBrace">
            <a:avLst>
              <a:gd name="adj1" fmla="val 50000"/>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defRPr/>
            </a:pPr>
            <a:endParaRPr lang="en-US" altLang="en-US" sz="1050"/>
          </a:p>
        </p:txBody>
      </p:sp>
      <p:sp>
        <p:nvSpPr>
          <p:cNvPr id="24581" name="Text Box 5"/>
          <p:cNvSpPr txBox="1">
            <a:spLocks noChangeArrowheads="1"/>
          </p:cNvSpPr>
          <p:nvPr/>
        </p:nvSpPr>
        <p:spPr bwMode="auto">
          <a:xfrm>
            <a:off x="6457950" y="2812257"/>
            <a:ext cx="1371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t>Classify X as Yes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1428750" y="2545185"/>
            <a:ext cx="61722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endParaRPr lang="en-US" altLang="en-US" sz="1200" dirty="0"/>
          </a:p>
          <a:p>
            <a:pPr algn="ctr">
              <a:spcBef>
                <a:spcPct val="0"/>
              </a:spcBef>
              <a:spcAft>
                <a:spcPct val="0"/>
              </a:spcAft>
              <a:buClrTx/>
              <a:buSzTx/>
              <a:buFontTx/>
              <a:buNone/>
            </a:pPr>
            <a:endParaRPr lang="en-US" altLang="en-US" sz="1200" dirty="0"/>
          </a:p>
          <a:p>
            <a:pPr>
              <a:spcBef>
                <a:spcPct val="0"/>
              </a:spcBef>
              <a:spcAft>
                <a:spcPct val="0"/>
              </a:spcAft>
              <a:buClrTx/>
              <a:buSzTx/>
              <a:buFontTx/>
              <a:buNone/>
            </a:pPr>
            <a:endParaRPr lang="en-US" altLang="en-US" sz="1500" dirty="0"/>
          </a:p>
        </p:txBody>
      </p:sp>
      <p:grpSp>
        <p:nvGrpSpPr>
          <p:cNvPr id="18434" name="Group 6"/>
          <p:cNvGrpSpPr>
            <a:grpSpLocks/>
          </p:cNvGrpSpPr>
          <p:nvPr/>
        </p:nvGrpSpPr>
        <p:grpSpPr bwMode="auto">
          <a:xfrm>
            <a:off x="1371600" y="3079476"/>
            <a:ext cx="6400800" cy="114300"/>
            <a:chOff x="264" y="788"/>
            <a:chExt cx="5232" cy="124"/>
          </a:xfrm>
        </p:grpSpPr>
        <p:sp>
          <p:nvSpPr>
            <p:cNvPr id="18436" name="Rectangle 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37" name="Rectangle 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grpSp>
      <p:sp>
        <p:nvSpPr>
          <p:cNvPr id="4" name="TextBox 3">
            <a:extLst>
              <a:ext uri="{FF2B5EF4-FFF2-40B4-BE49-F238E27FC236}">
                <a16:creationId xmlns:a16="http://schemas.microsoft.com/office/drawing/2014/main" id="{DA105416-0726-18AF-0780-E9709E675603}"/>
              </a:ext>
            </a:extLst>
          </p:cNvPr>
          <p:cNvSpPr txBox="1"/>
          <p:nvPr/>
        </p:nvSpPr>
        <p:spPr>
          <a:xfrm>
            <a:off x="1828800" y="2141089"/>
            <a:ext cx="5372100" cy="553998"/>
          </a:xfrm>
          <a:prstGeom prst="rect">
            <a:avLst/>
          </a:prstGeom>
          <a:noFill/>
        </p:spPr>
        <p:txBody>
          <a:bodyPr wrap="square">
            <a:spAutoFit/>
          </a:bodyPr>
          <a:lstStyle/>
          <a:p>
            <a:pPr algn="ctr"/>
            <a:r>
              <a:rPr lang="en-IN" sz="3000" b="1" dirty="0">
                <a:solidFill>
                  <a:srgbClr val="0B0B83"/>
                </a:solidFill>
                <a:latin typeface="Times New Roman" panose="02020603050405020304" pitchFamily="18" charset="0"/>
                <a:ea typeface="Calibri" panose="020F0502020204030204" pitchFamily="34" charset="0"/>
                <a:cs typeface="Tunga" panose="020B0502040204020203" pitchFamily="34" charset="0"/>
              </a:rPr>
              <a:t>Logistic Regression</a:t>
            </a:r>
          </a:p>
        </p:txBody>
      </p:sp>
    </p:spTree>
    <p:extLst>
      <p:ext uri="{BB962C8B-B14F-4D97-AF65-F5344CB8AC3E}">
        <p14:creationId xmlns:p14="http://schemas.microsoft.com/office/powerpoint/2010/main" val="4281935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6B626F-9013-3AFF-790C-29913FF1CA13}"/>
              </a:ext>
            </a:extLst>
          </p:cNvPr>
          <p:cNvSpPr>
            <a:spLocks noGrp="1"/>
          </p:cNvSpPr>
          <p:nvPr>
            <p:ph type="title"/>
          </p:nvPr>
        </p:nvSpPr>
        <p:spPr>
          <a:xfrm>
            <a:off x="1790700" y="171450"/>
            <a:ext cx="6210300" cy="400050"/>
          </a:xfrm>
        </p:spPr>
        <p:txBody>
          <a:bodyPr>
            <a:normAutofit fontScale="90000"/>
          </a:bodyPr>
          <a:lstStyle/>
          <a:p>
            <a:r>
              <a:rPr lang="en-IN" dirty="0">
                <a:solidFill>
                  <a:srgbClr val="0B0B83"/>
                </a:solidFill>
                <a:latin typeface="Times New Roman" panose="02020603050405020304" pitchFamily="18" charset="0"/>
                <a:cs typeface="Times New Roman" panose="02020603050405020304" pitchFamily="18" charset="0"/>
              </a:rPr>
              <a:t>Logistic Model</a:t>
            </a:r>
          </a:p>
        </p:txBody>
      </p:sp>
      <p:sp>
        <p:nvSpPr>
          <p:cNvPr id="3" name="Content Placeholder 2">
            <a:extLst>
              <a:ext uri="{FF2B5EF4-FFF2-40B4-BE49-F238E27FC236}">
                <a16:creationId xmlns:a16="http://schemas.microsoft.com/office/drawing/2014/main" id="{ED6CFEDE-EE22-0FE5-5453-D85B19107B0F}"/>
              </a:ext>
            </a:extLst>
          </p:cNvPr>
          <p:cNvSpPr>
            <a:spLocks noGrp="1"/>
          </p:cNvSpPr>
          <p:nvPr>
            <p:ph sz="half" idx="1"/>
          </p:nvPr>
        </p:nvSpPr>
        <p:spPr>
          <a:xfrm>
            <a:off x="1451372" y="857250"/>
            <a:ext cx="6210299" cy="3886200"/>
          </a:xfrm>
        </p:spPr>
        <p:txBody>
          <a:bodyPr/>
          <a:lstStyle/>
          <a:p>
            <a:pPr marL="0" indent="0" algn="just">
              <a:buNone/>
            </a:pPr>
            <a:r>
              <a:rPr lang="en-US" b="1" dirty="0">
                <a:solidFill>
                  <a:srgbClr val="0B0B83"/>
                </a:solidFill>
                <a:latin typeface="Times New Roman" panose="02020603050405020304" pitchFamily="18" charset="0"/>
                <a:cs typeface="Times New Roman" panose="02020603050405020304" pitchFamily="18" charset="0"/>
              </a:rPr>
              <a:t>L</a:t>
            </a:r>
            <a:r>
              <a:rPr lang="en-US" b="1" i="0" dirty="0">
                <a:solidFill>
                  <a:srgbClr val="0B0B83"/>
                </a:solidFill>
                <a:effectLst/>
                <a:latin typeface="Times New Roman" panose="02020603050405020304" pitchFamily="18" charset="0"/>
                <a:cs typeface="Times New Roman" panose="02020603050405020304" pitchFamily="18" charset="0"/>
              </a:rPr>
              <a:t>ogistic model</a:t>
            </a:r>
            <a:r>
              <a:rPr lang="en-US" b="0" i="0" dirty="0">
                <a:solidFill>
                  <a:srgbClr val="0B0B83"/>
                </a:solidFill>
                <a:effectLst/>
                <a:latin typeface="Times New Roman" panose="02020603050405020304" pitchFamily="18" charset="0"/>
                <a:cs typeface="Times New Roman" panose="02020603050405020304" pitchFamily="18" charset="0"/>
              </a:rPr>
              <a:t> (or </a:t>
            </a:r>
            <a:r>
              <a:rPr lang="en-US" b="1" i="0" dirty="0">
                <a:solidFill>
                  <a:srgbClr val="0B0B83"/>
                </a:solidFill>
                <a:effectLst/>
                <a:latin typeface="Times New Roman" panose="02020603050405020304" pitchFamily="18" charset="0"/>
                <a:cs typeface="Times New Roman" panose="02020603050405020304" pitchFamily="18" charset="0"/>
              </a:rPr>
              <a:t>logit model</a:t>
            </a:r>
            <a:r>
              <a:rPr lang="en-US" b="0" i="0" dirty="0">
                <a:solidFill>
                  <a:srgbClr val="0B0B83"/>
                </a:solidFill>
                <a:effectLst/>
                <a:latin typeface="Times New Roman" panose="02020603050405020304" pitchFamily="18" charset="0"/>
                <a:cs typeface="Times New Roman" panose="02020603050405020304" pitchFamily="18" charset="0"/>
              </a:rPr>
              <a:t>) is a </a:t>
            </a:r>
            <a:r>
              <a:rPr lang="en-US" b="0" i="0" u="none" strike="noStrike" dirty="0">
                <a:solidFill>
                  <a:srgbClr val="0B0B83"/>
                </a:solidFill>
                <a:effectLst/>
                <a:latin typeface="Times New Roman" panose="02020603050405020304" pitchFamily="18" charset="0"/>
                <a:cs typeface="Times New Roman" panose="02020603050405020304" pitchFamily="18" charset="0"/>
              </a:rPr>
              <a:t>statistical model</a:t>
            </a:r>
            <a:r>
              <a:rPr lang="en-US" b="0" i="0" dirty="0">
                <a:solidFill>
                  <a:srgbClr val="0B0B83"/>
                </a:solidFill>
                <a:effectLst/>
                <a:latin typeface="Times New Roman" panose="02020603050405020304" pitchFamily="18" charset="0"/>
                <a:cs typeface="Times New Roman" panose="02020603050405020304" pitchFamily="18" charset="0"/>
              </a:rPr>
              <a:t> that models the </a:t>
            </a:r>
            <a:r>
              <a:rPr lang="en-US" b="0" i="0" u="none" strike="noStrike" dirty="0">
                <a:solidFill>
                  <a:srgbClr val="0B0B83"/>
                </a:solidFill>
                <a:effectLst/>
                <a:latin typeface="Times New Roman" panose="02020603050405020304" pitchFamily="18" charset="0"/>
                <a:cs typeface="Times New Roman" panose="02020603050405020304" pitchFamily="18" charset="0"/>
              </a:rPr>
              <a:t>probability</a:t>
            </a:r>
            <a:r>
              <a:rPr lang="en-US" b="0" i="0" dirty="0">
                <a:solidFill>
                  <a:srgbClr val="0B0B83"/>
                </a:solidFill>
                <a:effectLst/>
                <a:latin typeface="Times New Roman" panose="02020603050405020304" pitchFamily="18" charset="0"/>
                <a:cs typeface="Times New Roman" panose="02020603050405020304" pitchFamily="18" charset="0"/>
              </a:rPr>
              <a:t> of an event taking place by having the </a:t>
            </a:r>
            <a:r>
              <a:rPr lang="en-US" b="0" i="0" u="none" strike="noStrike" dirty="0">
                <a:solidFill>
                  <a:srgbClr val="0B0B83"/>
                </a:solidFill>
                <a:effectLst/>
                <a:latin typeface="Times New Roman" panose="02020603050405020304" pitchFamily="18" charset="0"/>
                <a:cs typeface="Times New Roman" panose="02020603050405020304" pitchFamily="18" charset="0"/>
              </a:rPr>
              <a:t>log-odds</a:t>
            </a:r>
            <a:r>
              <a:rPr lang="en-US" b="0" i="0" dirty="0">
                <a:solidFill>
                  <a:srgbClr val="0B0B83"/>
                </a:solidFill>
                <a:effectLst/>
                <a:latin typeface="Times New Roman" panose="02020603050405020304" pitchFamily="18" charset="0"/>
                <a:cs typeface="Times New Roman" panose="02020603050405020304" pitchFamily="18" charset="0"/>
              </a:rPr>
              <a:t> for the event be a </a:t>
            </a:r>
            <a:r>
              <a:rPr lang="en-US" b="0" i="0" u="none" strike="noStrike" dirty="0">
                <a:solidFill>
                  <a:srgbClr val="0B0B83"/>
                </a:solidFill>
                <a:effectLst/>
                <a:latin typeface="Times New Roman" panose="02020603050405020304" pitchFamily="18" charset="0"/>
                <a:cs typeface="Times New Roman" panose="02020603050405020304" pitchFamily="18" charset="0"/>
              </a:rPr>
              <a:t>linear combination</a:t>
            </a:r>
            <a:r>
              <a:rPr lang="en-US" b="0" i="0" dirty="0">
                <a:solidFill>
                  <a:srgbClr val="0B0B83"/>
                </a:solidFill>
                <a:effectLst/>
                <a:latin typeface="Times New Roman" panose="02020603050405020304" pitchFamily="18" charset="0"/>
                <a:cs typeface="Times New Roman" panose="02020603050405020304" pitchFamily="18" charset="0"/>
              </a:rPr>
              <a:t> of one or more </a:t>
            </a:r>
            <a:r>
              <a:rPr lang="en-US" b="0" i="0" u="none" strike="noStrike" dirty="0">
                <a:solidFill>
                  <a:srgbClr val="0B0B83"/>
                </a:solidFill>
                <a:effectLst/>
                <a:latin typeface="Times New Roman" panose="02020603050405020304" pitchFamily="18" charset="0"/>
                <a:cs typeface="Times New Roman" panose="02020603050405020304" pitchFamily="18" charset="0"/>
              </a:rPr>
              <a:t>independent variables</a:t>
            </a:r>
            <a:r>
              <a:rPr lang="en-US" b="0" i="0" dirty="0">
                <a:solidFill>
                  <a:srgbClr val="0B0B83"/>
                </a:solidFill>
                <a:effectLst/>
                <a:latin typeface="Times New Roman" panose="02020603050405020304" pitchFamily="18" charset="0"/>
                <a:cs typeface="Times New Roman" panose="02020603050405020304" pitchFamily="18" charset="0"/>
              </a:rPr>
              <a:t>. </a:t>
            </a:r>
            <a:endParaRPr lang="en-IN" dirty="0">
              <a:solidFill>
                <a:srgbClr val="0B0B83"/>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49B20F4-6790-CECA-DF5A-29F0AA468F35}"/>
              </a:ext>
            </a:extLst>
          </p:cNvPr>
          <p:cNvPicPr>
            <a:picLocks noChangeAspect="1"/>
          </p:cNvPicPr>
          <p:nvPr/>
        </p:nvPicPr>
        <p:blipFill>
          <a:blip r:embed="rId2"/>
          <a:stretch>
            <a:fillRect/>
          </a:stretch>
        </p:blipFill>
        <p:spPr>
          <a:xfrm>
            <a:off x="1428750" y="2326939"/>
            <a:ext cx="6115050" cy="2359361"/>
          </a:xfrm>
          <a:prstGeom prst="rect">
            <a:avLst/>
          </a:prstGeom>
        </p:spPr>
      </p:pic>
    </p:spTree>
    <p:extLst>
      <p:ext uri="{BB962C8B-B14F-4D97-AF65-F5344CB8AC3E}">
        <p14:creationId xmlns:p14="http://schemas.microsoft.com/office/powerpoint/2010/main" val="286397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600" b="1" dirty="0">
                <a:solidFill>
                  <a:schemeClr val="dk1"/>
                </a:solidFill>
              </a:rPr>
              <a:t>KNN</a:t>
            </a:r>
            <a:endParaRPr sz="1600" dirty="0"/>
          </a:p>
        </p:txBody>
      </p:sp>
      <p:sp>
        <p:nvSpPr>
          <p:cNvPr id="102" name="Google Shape;102;p20"/>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03" name="Google Shape;103;p20"/>
          <p:cNvPicPr preferRelativeResize="0"/>
          <p:nvPr/>
        </p:nvPicPr>
        <p:blipFill>
          <a:blip r:embed="rId3">
            <a:alphaModFix/>
          </a:blip>
          <a:stretch>
            <a:fillRect/>
          </a:stretch>
        </p:blipFill>
        <p:spPr>
          <a:xfrm>
            <a:off x="612676" y="883403"/>
            <a:ext cx="7516186" cy="39668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B57B1616-E7B5-216E-B1F3-0E9170BFA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857250"/>
            <a:ext cx="6515100" cy="331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4320F5-01A8-6592-32B3-D54E2FC0B858}"/>
              </a:ext>
            </a:extLst>
          </p:cNvPr>
          <p:cNvSpPr txBox="1"/>
          <p:nvPr/>
        </p:nvSpPr>
        <p:spPr>
          <a:xfrm>
            <a:off x="1600200" y="4171950"/>
            <a:ext cx="5943600" cy="577081"/>
          </a:xfrm>
          <a:prstGeom prst="rect">
            <a:avLst/>
          </a:prstGeom>
          <a:noFill/>
        </p:spPr>
        <p:txBody>
          <a:bodyPr wrap="square">
            <a:spAutoFit/>
          </a:bodyPr>
          <a:lstStyle/>
          <a:p>
            <a:r>
              <a:rPr lang="en-US" sz="1050" dirty="0">
                <a:solidFill>
                  <a:srgbClr val="202122"/>
                </a:solidFill>
                <a:latin typeface="Arial" panose="020B0604020202020204" pitchFamily="34" charset="0"/>
              </a:rPr>
              <a:t>Example graph of a logistic regression curve fitted to data. The curve shows the probability of passing an exam (binary dependent variable) versus hours studying (scalar independent variable).</a:t>
            </a:r>
            <a:endParaRPr lang="en-IN" sz="1050" dirty="0"/>
          </a:p>
        </p:txBody>
      </p:sp>
      <p:sp>
        <p:nvSpPr>
          <p:cNvPr id="4" name="Title 3">
            <a:extLst>
              <a:ext uri="{FF2B5EF4-FFF2-40B4-BE49-F238E27FC236}">
                <a16:creationId xmlns:a16="http://schemas.microsoft.com/office/drawing/2014/main" id="{31560450-50E8-3832-B2B1-9BEC290BFCE6}"/>
              </a:ext>
            </a:extLst>
          </p:cNvPr>
          <p:cNvSpPr>
            <a:spLocks noGrp="1"/>
          </p:cNvSpPr>
          <p:nvPr>
            <p:ph type="title"/>
          </p:nvPr>
        </p:nvSpPr>
        <p:spPr>
          <a:xfrm>
            <a:off x="1885950" y="114300"/>
            <a:ext cx="5753100" cy="400050"/>
          </a:xfrm>
        </p:spPr>
        <p:txBody>
          <a:bodyPr>
            <a:normAutofit fontScale="90000"/>
          </a:bodyPr>
          <a:lstStyle/>
          <a:p>
            <a:r>
              <a:rPr lang="en-IN" dirty="0">
                <a:solidFill>
                  <a:srgbClr val="0B0B83"/>
                </a:solidFill>
                <a:latin typeface="Times New Roman" panose="02020603050405020304" pitchFamily="18" charset="0"/>
                <a:cs typeface="Times New Roman" panose="02020603050405020304" pitchFamily="18" charset="0"/>
              </a:rPr>
              <a:t>An example curve</a:t>
            </a:r>
          </a:p>
        </p:txBody>
      </p:sp>
    </p:spTree>
    <p:extLst>
      <p:ext uri="{BB962C8B-B14F-4D97-AF65-F5344CB8AC3E}">
        <p14:creationId xmlns:p14="http://schemas.microsoft.com/office/powerpoint/2010/main" val="3365073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357A8F-A429-35DE-FE68-B82FCE9051D7}"/>
              </a:ext>
            </a:extLst>
          </p:cNvPr>
          <p:cNvSpPr>
            <a:spLocks noGrp="1"/>
          </p:cNvSpPr>
          <p:nvPr>
            <p:ph type="title"/>
          </p:nvPr>
        </p:nvSpPr>
        <p:spPr>
          <a:xfrm>
            <a:off x="1784407" y="98911"/>
            <a:ext cx="5638800" cy="400050"/>
          </a:xfrm>
        </p:spPr>
        <p:txBody>
          <a:bodyPr>
            <a:normAutofit fontScale="90000"/>
          </a:bodyPr>
          <a:lstStyle/>
          <a:p>
            <a:r>
              <a:rPr lang="en-IN" dirty="0">
                <a:solidFill>
                  <a:srgbClr val="0B0B83"/>
                </a:solidFill>
                <a:latin typeface="Times New Roman" panose="02020603050405020304" pitchFamily="18" charset="0"/>
                <a:cs typeface="Times New Roman" panose="02020603050405020304" pitchFamily="18" charset="0"/>
              </a:rPr>
              <a:t>Logistic</a:t>
            </a:r>
            <a:r>
              <a:rPr lang="en-IN" dirty="0"/>
              <a:t> </a:t>
            </a:r>
            <a:r>
              <a:rPr lang="en-IN" dirty="0">
                <a:solidFill>
                  <a:srgbClr val="0B0B83"/>
                </a:solidFill>
                <a:latin typeface="Times New Roman" panose="02020603050405020304" pitchFamily="18" charset="0"/>
                <a:cs typeface="Times New Roman" panose="02020603050405020304" pitchFamily="18" charset="0"/>
              </a:rPr>
              <a:t>Regression</a:t>
            </a:r>
          </a:p>
        </p:txBody>
      </p:sp>
      <p:sp>
        <p:nvSpPr>
          <p:cNvPr id="8" name="Text Placeholder 7">
            <a:extLst>
              <a:ext uri="{FF2B5EF4-FFF2-40B4-BE49-F238E27FC236}">
                <a16:creationId xmlns:a16="http://schemas.microsoft.com/office/drawing/2014/main" id="{F22090D0-C0D0-AC33-3197-597E468B750D}"/>
              </a:ext>
            </a:extLst>
          </p:cNvPr>
          <p:cNvSpPr>
            <a:spLocks noGrp="1"/>
          </p:cNvSpPr>
          <p:nvPr>
            <p:ph type="body" sz="half" idx="1"/>
          </p:nvPr>
        </p:nvSpPr>
        <p:spPr>
          <a:xfrm>
            <a:off x="1451372" y="864507"/>
            <a:ext cx="6210299" cy="3886200"/>
          </a:xfrm>
        </p:spPr>
        <p:txBody>
          <a:bodyPr/>
          <a:lstStyle/>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Logistic regression is a probabilistic discriminative model that directly estimates the odds of a data instance a using its attribute values.</a:t>
            </a:r>
          </a:p>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Basic idea is to use linear predictor,</a:t>
            </a:r>
            <a:r>
              <a:rPr lang="en-US" dirty="0">
                <a:solidFill>
                  <a:srgbClr val="0B0B83"/>
                </a:solidFill>
                <a:latin typeface="Times New Roman" panose="02020603050405020304" pitchFamily="18" charset="0"/>
                <a:cs typeface="Times New Roman" panose="02020603050405020304" pitchFamily="18" charset="0"/>
              </a:rPr>
              <a:t> z = </a:t>
            </a:r>
            <a:r>
              <a:rPr lang="en-US" dirty="0" err="1">
                <a:solidFill>
                  <a:srgbClr val="0B0B83"/>
                </a:solidFill>
                <a:latin typeface="Times New Roman" panose="02020603050405020304" pitchFamily="18" charset="0"/>
                <a:cs typeface="Times New Roman" panose="02020603050405020304" pitchFamily="18" charset="0"/>
              </a:rPr>
              <a:t>wT</a:t>
            </a:r>
            <a:r>
              <a:rPr lang="en-US" dirty="0">
                <a:solidFill>
                  <a:srgbClr val="0B0B83"/>
                </a:solidFill>
                <a:latin typeface="Times New Roman" panose="02020603050405020304" pitchFamily="18" charset="0"/>
                <a:cs typeface="Times New Roman" panose="02020603050405020304" pitchFamily="18" charset="0"/>
              </a:rPr>
              <a:t> x + b, for representing the odds of x as follows</a:t>
            </a:r>
            <a:r>
              <a:rPr lang="en-IN" dirty="0">
                <a:solidFill>
                  <a:srgbClr val="0B0B83"/>
                </a:solidFill>
              </a:rPr>
              <a:t>:</a:t>
            </a:r>
          </a:p>
          <a:p>
            <a:pPr algn="just">
              <a:buFont typeface="Wingdings" panose="05000000000000000000" pitchFamily="2" charset="2"/>
              <a:buChar char="Ø"/>
            </a:pPr>
            <a:endParaRPr lang="en-IN" dirty="0">
              <a:solidFill>
                <a:srgbClr val="0B0B83"/>
              </a:solidFill>
            </a:endParaRPr>
          </a:p>
          <a:p>
            <a:pPr algn="just">
              <a:buFont typeface="Wingdings" panose="05000000000000000000" pitchFamily="2" charset="2"/>
              <a:buChar char="Ø"/>
            </a:pPr>
            <a:endParaRPr lang="en-IN" dirty="0">
              <a:solidFill>
                <a:srgbClr val="0B0B83"/>
              </a:solidFill>
            </a:endParaRPr>
          </a:p>
          <a:p>
            <a:pPr algn="just">
              <a:buFont typeface="Wingdings" panose="05000000000000000000" pitchFamily="2" charset="2"/>
              <a:buChar char="Ø"/>
            </a:pPr>
            <a:endParaRPr lang="en-IN" dirty="0">
              <a:solidFill>
                <a:srgbClr val="0B0B83"/>
              </a:solidFill>
            </a:endParaRPr>
          </a:p>
          <a:p>
            <a:pPr algn="just">
              <a:buFont typeface="Wingdings" panose="05000000000000000000" pitchFamily="2" charset="2"/>
              <a:buChar char="Ø"/>
            </a:pPr>
            <a:endParaRPr lang="en-IN" dirty="0">
              <a:solidFill>
                <a:srgbClr val="0B0B83"/>
              </a:solidFill>
            </a:endParaRPr>
          </a:p>
          <a:p>
            <a:pPr algn="just">
              <a:buFont typeface="Wingdings" panose="05000000000000000000" pitchFamily="2" charset="2"/>
              <a:buChar char="Ø"/>
            </a:pPr>
            <a:endParaRPr lang="en-IN" dirty="0">
              <a:solidFill>
                <a:srgbClr val="0B0B83"/>
              </a:solidFill>
            </a:endParaRPr>
          </a:p>
          <a:p>
            <a:pPr algn="just">
              <a:buFont typeface="Wingdings" panose="05000000000000000000" pitchFamily="2" charset="2"/>
              <a:buChar char="Ø"/>
            </a:pPr>
            <a:endParaRPr lang="en-IN" dirty="0">
              <a:solidFill>
                <a:srgbClr val="0B0B83"/>
              </a:solidFill>
            </a:endParaRPr>
          </a:p>
          <a:p>
            <a:pPr marL="0" indent="0">
              <a:buNone/>
            </a:pPr>
            <a:endParaRPr lang="en-IN" dirty="0"/>
          </a:p>
        </p:txBody>
      </p:sp>
      <p:pic>
        <p:nvPicPr>
          <p:cNvPr id="11" name="Picture 10">
            <a:extLst>
              <a:ext uri="{FF2B5EF4-FFF2-40B4-BE49-F238E27FC236}">
                <a16:creationId xmlns:a16="http://schemas.microsoft.com/office/drawing/2014/main" id="{7D886FB9-F519-DC2F-581D-A89C1CDE18B3}"/>
              </a:ext>
            </a:extLst>
          </p:cNvPr>
          <p:cNvPicPr>
            <a:picLocks noChangeAspect="1"/>
          </p:cNvPicPr>
          <p:nvPr/>
        </p:nvPicPr>
        <p:blipFill>
          <a:blip r:embed="rId2"/>
          <a:stretch>
            <a:fillRect/>
          </a:stretch>
        </p:blipFill>
        <p:spPr>
          <a:xfrm>
            <a:off x="4108507" y="2467872"/>
            <a:ext cx="3314700" cy="761747"/>
          </a:xfrm>
          <a:prstGeom prst="rect">
            <a:avLst/>
          </a:prstGeom>
        </p:spPr>
      </p:pic>
      <p:sp>
        <p:nvSpPr>
          <p:cNvPr id="13" name="TextBox 12">
            <a:extLst>
              <a:ext uri="{FF2B5EF4-FFF2-40B4-BE49-F238E27FC236}">
                <a16:creationId xmlns:a16="http://schemas.microsoft.com/office/drawing/2014/main" id="{052CC092-6DC0-9294-E5C9-E9D294FEE283}"/>
              </a:ext>
            </a:extLst>
          </p:cNvPr>
          <p:cNvSpPr txBox="1"/>
          <p:nvPr/>
        </p:nvSpPr>
        <p:spPr>
          <a:xfrm>
            <a:off x="1498658" y="3207035"/>
            <a:ext cx="6210299" cy="784830"/>
          </a:xfrm>
          <a:prstGeom prst="rect">
            <a:avLst/>
          </a:prstGeom>
          <a:noFill/>
        </p:spPr>
        <p:txBody>
          <a:bodyPr wrap="square">
            <a:spAutoFit/>
          </a:bodyPr>
          <a:lstStyle/>
          <a:p>
            <a:r>
              <a:rPr lang="en-US" sz="1500" dirty="0">
                <a:solidFill>
                  <a:srgbClr val="0B0B83"/>
                </a:solidFill>
                <a:latin typeface="Times New Roman" panose="02020603050405020304" pitchFamily="18" charset="0"/>
                <a:cs typeface="Times New Roman" panose="02020603050405020304" pitchFamily="18" charset="0"/>
              </a:rPr>
              <a:t>where w and b are the parameters of the model and </a:t>
            </a:r>
            <a:r>
              <a:rPr lang="en-US" sz="1500" dirty="0" err="1">
                <a:solidFill>
                  <a:srgbClr val="0B0B83"/>
                </a:solidFill>
                <a:latin typeface="Times New Roman" panose="02020603050405020304" pitchFamily="18" charset="0"/>
                <a:cs typeface="Times New Roman" panose="02020603050405020304" pitchFamily="18" charset="0"/>
              </a:rPr>
              <a:t>aT</a:t>
            </a:r>
            <a:r>
              <a:rPr lang="en-US" sz="1500" dirty="0">
                <a:solidFill>
                  <a:srgbClr val="0B0B83"/>
                </a:solidFill>
                <a:latin typeface="Times New Roman" panose="02020603050405020304" pitchFamily="18" charset="0"/>
                <a:cs typeface="Times New Roman" panose="02020603050405020304" pitchFamily="18" charset="0"/>
              </a:rPr>
              <a:t> denotes the transpose of a vector a. Note that if </a:t>
            </a:r>
            <a:r>
              <a:rPr lang="en-US" sz="1500" dirty="0" err="1">
                <a:solidFill>
                  <a:srgbClr val="0B0B83"/>
                </a:solidFill>
                <a:latin typeface="Times New Roman" panose="02020603050405020304" pitchFamily="18" charset="0"/>
                <a:cs typeface="Times New Roman" panose="02020603050405020304" pitchFamily="18" charset="0"/>
              </a:rPr>
              <a:t>wT</a:t>
            </a:r>
            <a:r>
              <a:rPr lang="en-US" sz="1500" dirty="0">
                <a:solidFill>
                  <a:srgbClr val="0B0B83"/>
                </a:solidFill>
                <a:latin typeface="Times New Roman" panose="02020603050405020304" pitchFamily="18" charset="0"/>
                <a:cs typeface="Times New Roman" panose="02020603050405020304" pitchFamily="18" charset="0"/>
              </a:rPr>
              <a:t> x + b &gt; 0, then x belongs to class 1 since its odds is greater than 1. Otherwise, x belongs to class 0.</a:t>
            </a:r>
            <a:endParaRPr lang="en-IN" sz="1500" dirty="0">
              <a:solidFill>
                <a:srgbClr val="0B0B8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621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849807B-B26B-4849-790C-2E55B9E46AF0}"/>
              </a:ext>
            </a:extLst>
          </p:cNvPr>
          <p:cNvSpPr>
            <a:spLocks noGrp="1"/>
          </p:cNvSpPr>
          <p:nvPr>
            <p:ph idx="1"/>
          </p:nvPr>
        </p:nvSpPr>
        <p:spPr/>
        <p:txBody>
          <a:bodyPr/>
          <a:lstStyle/>
          <a:p>
            <a:pPr marL="0" indent="0">
              <a:buNone/>
            </a:pPr>
            <a:r>
              <a:rPr lang="en-US" dirty="0"/>
              <a:t>Since P(y = 0|x) + P(y = 1|x) = 1, we can re-write</a:t>
            </a:r>
          </a:p>
          <a:p>
            <a:pPr marL="0" indent="0">
              <a:buNone/>
            </a:pPr>
            <a:endParaRPr lang="en-IN" dirty="0"/>
          </a:p>
          <a:p>
            <a:pPr marL="0" indent="0">
              <a:buNone/>
            </a:pPr>
            <a:endParaRPr lang="en-IN" dirty="0"/>
          </a:p>
          <a:p>
            <a:pPr marL="0" indent="0">
              <a:buNone/>
            </a:pPr>
            <a:r>
              <a:rPr lang="en-US" dirty="0"/>
              <a:t>This can be further simplified to express P(y = 1|x) as a function of z.</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US" dirty="0"/>
              <a:t>where the function σ(.) is known as the logistic or sigmoid function</a:t>
            </a:r>
            <a:endParaRPr lang="en-IN" dirty="0"/>
          </a:p>
        </p:txBody>
      </p:sp>
      <p:pic>
        <p:nvPicPr>
          <p:cNvPr id="14" name="Picture 13">
            <a:extLst>
              <a:ext uri="{FF2B5EF4-FFF2-40B4-BE49-F238E27FC236}">
                <a16:creationId xmlns:a16="http://schemas.microsoft.com/office/drawing/2014/main" id="{8BAEB831-D1E8-23F4-AD9B-B56D037B81B6}"/>
              </a:ext>
            </a:extLst>
          </p:cNvPr>
          <p:cNvPicPr>
            <a:picLocks noChangeAspect="1"/>
          </p:cNvPicPr>
          <p:nvPr/>
        </p:nvPicPr>
        <p:blipFill>
          <a:blip r:embed="rId2"/>
          <a:stretch>
            <a:fillRect/>
          </a:stretch>
        </p:blipFill>
        <p:spPr>
          <a:xfrm>
            <a:off x="5477328" y="1358228"/>
            <a:ext cx="2519419" cy="685800"/>
          </a:xfrm>
          <a:prstGeom prst="rect">
            <a:avLst/>
          </a:prstGeom>
        </p:spPr>
      </p:pic>
      <p:pic>
        <p:nvPicPr>
          <p:cNvPr id="16" name="Picture 15">
            <a:extLst>
              <a:ext uri="{FF2B5EF4-FFF2-40B4-BE49-F238E27FC236}">
                <a16:creationId xmlns:a16="http://schemas.microsoft.com/office/drawing/2014/main" id="{2B722255-4B02-575F-4E21-EDBF6FABBF53}"/>
              </a:ext>
            </a:extLst>
          </p:cNvPr>
          <p:cNvPicPr>
            <a:picLocks noChangeAspect="1"/>
          </p:cNvPicPr>
          <p:nvPr/>
        </p:nvPicPr>
        <p:blipFill>
          <a:blip r:embed="rId3"/>
          <a:stretch>
            <a:fillRect/>
          </a:stretch>
        </p:blipFill>
        <p:spPr>
          <a:xfrm>
            <a:off x="3532415" y="2948215"/>
            <a:ext cx="2519419" cy="857250"/>
          </a:xfrm>
          <a:prstGeom prst="rect">
            <a:avLst/>
          </a:prstGeom>
        </p:spPr>
      </p:pic>
      <p:sp>
        <p:nvSpPr>
          <p:cNvPr id="17" name="TextBox 16">
            <a:extLst>
              <a:ext uri="{FF2B5EF4-FFF2-40B4-BE49-F238E27FC236}">
                <a16:creationId xmlns:a16="http://schemas.microsoft.com/office/drawing/2014/main" id="{3F5BAB5E-CBD8-C928-9F29-1CF5724180CF}"/>
              </a:ext>
            </a:extLst>
          </p:cNvPr>
          <p:cNvSpPr txBox="1"/>
          <p:nvPr/>
        </p:nvSpPr>
        <p:spPr>
          <a:xfrm>
            <a:off x="1828800" y="179066"/>
            <a:ext cx="2862319" cy="461665"/>
          </a:xfrm>
          <a:prstGeom prst="rect">
            <a:avLst/>
          </a:prstGeom>
          <a:noFill/>
        </p:spPr>
        <p:txBody>
          <a:bodyPr wrap="square" rtlCol="0">
            <a:spAutoFit/>
          </a:bodyPr>
          <a:lstStyle/>
          <a:p>
            <a:r>
              <a:rPr lang="en-IN" sz="2400" dirty="0" err="1">
                <a:solidFill>
                  <a:srgbClr val="0B0B83"/>
                </a:solidFill>
                <a:latin typeface="Times New Roman" panose="02020603050405020304" pitchFamily="18" charset="0"/>
                <a:cs typeface="Times New Roman" panose="02020603050405020304" pitchFamily="18" charset="0"/>
              </a:rPr>
              <a:t>Cont</a:t>
            </a:r>
            <a:r>
              <a:rPr lang="en-IN" sz="2400" dirty="0">
                <a:solidFill>
                  <a:srgbClr val="0B0B83"/>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07747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7EE73-B0E0-16B5-7577-570553352017}"/>
              </a:ext>
            </a:extLst>
          </p:cNvPr>
          <p:cNvSpPr>
            <a:spLocks noGrp="1"/>
          </p:cNvSpPr>
          <p:nvPr>
            <p:ph type="title"/>
          </p:nvPr>
        </p:nvSpPr>
        <p:spPr>
          <a:xfrm>
            <a:off x="1885950" y="146956"/>
            <a:ext cx="5657850" cy="555172"/>
          </a:xfrm>
        </p:spPr>
        <p:txBody>
          <a:bodyPr>
            <a:normAutofit/>
          </a:bodyPr>
          <a:lstStyle/>
          <a:p>
            <a:r>
              <a:rPr lang="en-IN" sz="1800" b="1" dirty="0">
                <a:solidFill>
                  <a:schemeClr val="tx1"/>
                </a:solidFill>
                <a:latin typeface="Times New Roman" panose="02020603050405020304" pitchFamily="18" charset="0"/>
                <a:ea typeface="Calibri" panose="020F0502020204030204" pitchFamily="34" charset="0"/>
                <a:cs typeface="Tunga" panose="020B0502040204020203" pitchFamily="34" charset="0"/>
              </a:rPr>
              <a:t>Logistic Regression as a Generalized Linear Model</a:t>
            </a:r>
            <a:endParaRPr lang="en-IN" sz="3000" b="1" dirty="0">
              <a:solidFill>
                <a:schemeClr val="tx1"/>
              </a:solidFill>
            </a:endParaRPr>
          </a:p>
        </p:txBody>
      </p:sp>
      <p:sp>
        <p:nvSpPr>
          <p:cNvPr id="5" name="Text Placeholder 4">
            <a:extLst>
              <a:ext uri="{FF2B5EF4-FFF2-40B4-BE49-F238E27FC236}">
                <a16:creationId xmlns:a16="http://schemas.microsoft.com/office/drawing/2014/main" id="{AEF98152-8520-215A-E87E-73E8D28E6375}"/>
              </a:ext>
            </a:extLst>
          </p:cNvPr>
          <p:cNvSpPr>
            <a:spLocks noGrp="1"/>
          </p:cNvSpPr>
          <p:nvPr>
            <p:ph type="body" sz="half" idx="1"/>
          </p:nvPr>
        </p:nvSpPr>
        <p:spPr>
          <a:xfrm>
            <a:off x="1451371" y="857250"/>
            <a:ext cx="6378179" cy="3886200"/>
          </a:xfrm>
        </p:spPr>
        <p:txBody>
          <a:bodyPr/>
          <a:lstStyle/>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Logistic regression belongs to a broader family of statistical regression models, known as generalized linear models (GLM).</a:t>
            </a:r>
          </a:p>
          <a:p>
            <a:endParaRPr lang="en-IN" dirty="0">
              <a:solidFill>
                <a:srgbClr val="0B0B83"/>
              </a:solidFill>
            </a:endParaRPr>
          </a:p>
          <a:p>
            <a:endParaRPr lang="en-IN" dirty="0">
              <a:solidFill>
                <a:srgbClr val="0B0B83"/>
              </a:solidFill>
            </a:endParaRPr>
          </a:p>
          <a:p>
            <a:endParaRPr lang="en-IN" dirty="0">
              <a:solidFill>
                <a:srgbClr val="0B0B83"/>
              </a:solidFill>
            </a:endParaRPr>
          </a:p>
          <a:p>
            <a:endParaRPr lang="en-IN" dirty="0">
              <a:solidFill>
                <a:srgbClr val="0B0B83"/>
              </a:solidFill>
            </a:endParaRP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Even though logistic regression has relationships with regression models, it is a classification model since the computed posterior probabilities are eventually used to determine the class label of a data instance.</a:t>
            </a:r>
            <a:endParaRPr lang="en-IN" dirty="0">
              <a:solidFill>
                <a:srgbClr val="0B0B83"/>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BAE2E8D-BA56-3E69-4779-2B17234C13F7}"/>
              </a:ext>
            </a:extLst>
          </p:cNvPr>
          <p:cNvPicPr>
            <a:picLocks noChangeAspect="1"/>
          </p:cNvPicPr>
          <p:nvPr/>
        </p:nvPicPr>
        <p:blipFill>
          <a:blip r:embed="rId3"/>
          <a:stretch>
            <a:fillRect/>
          </a:stretch>
        </p:blipFill>
        <p:spPr>
          <a:xfrm>
            <a:off x="3690257" y="1755323"/>
            <a:ext cx="2277836" cy="702127"/>
          </a:xfrm>
          <a:prstGeom prst="rect">
            <a:avLst/>
          </a:prstGeom>
        </p:spPr>
      </p:pic>
      <p:pic>
        <p:nvPicPr>
          <p:cNvPr id="11" name="Picture 10">
            <a:extLst>
              <a:ext uri="{FF2B5EF4-FFF2-40B4-BE49-F238E27FC236}">
                <a16:creationId xmlns:a16="http://schemas.microsoft.com/office/drawing/2014/main" id="{4A602C05-CD93-74F8-1871-A268D9EBB7F1}"/>
              </a:ext>
            </a:extLst>
          </p:cNvPr>
          <p:cNvPicPr>
            <a:picLocks noChangeAspect="1"/>
          </p:cNvPicPr>
          <p:nvPr/>
        </p:nvPicPr>
        <p:blipFill>
          <a:blip r:embed="rId4"/>
          <a:stretch>
            <a:fillRect/>
          </a:stretch>
        </p:blipFill>
        <p:spPr>
          <a:xfrm>
            <a:off x="3943350" y="2457450"/>
            <a:ext cx="2114550" cy="702127"/>
          </a:xfrm>
          <a:prstGeom prst="rect">
            <a:avLst/>
          </a:prstGeom>
        </p:spPr>
      </p:pic>
      <p:pic>
        <p:nvPicPr>
          <p:cNvPr id="3" name="Picture 2">
            <a:extLst>
              <a:ext uri="{FF2B5EF4-FFF2-40B4-BE49-F238E27FC236}">
                <a16:creationId xmlns:a16="http://schemas.microsoft.com/office/drawing/2014/main" id="{EF617DEE-1D20-74C6-365E-30829BC9EB6D}"/>
              </a:ext>
            </a:extLst>
          </p:cNvPr>
          <p:cNvPicPr>
            <a:picLocks noChangeAspect="1"/>
          </p:cNvPicPr>
          <p:nvPr/>
        </p:nvPicPr>
        <p:blipFill>
          <a:blip r:embed="rId5"/>
          <a:stretch>
            <a:fillRect/>
          </a:stretch>
        </p:blipFill>
        <p:spPr>
          <a:xfrm>
            <a:off x="374423" y="1852835"/>
            <a:ext cx="3315834" cy="1209229"/>
          </a:xfrm>
          <a:prstGeom prst="rect">
            <a:avLst/>
          </a:prstGeom>
        </p:spPr>
      </p:pic>
    </p:spTree>
    <p:extLst>
      <p:ext uri="{BB962C8B-B14F-4D97-AF65-F5344CB8AC3E}">
        <p14:creationId xmlns:p14="http://schemas.microsoft.com/office/powerpoint/2010/main" val="633691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DB7E8-80A0-BE2C-BEC1-2B5762988BE4}"/>
              </a:ext>
            </a:extLst>
          </p:cNvPr>
          <p:cNvSpPr>
            <a:spLocks noGrp="1"/>
          </p:cNvSpPr>
          <p:nvPr>
            <p:ph type="title"/>
          </p:nvPr>
        </p:nvSpPr>
        <p:spPr>
          <a:xfrm>
            <a:off x="2559957" y="200025"/>
            <a:ext cx="4024086" cy="400050"/>
          </a:xfrm>
        </p:spPr>
        <p:txBody>
          <a:bodyPr>
            <a:noAutofit/>
          </a:bodyPr>
          <a:lstStyle/>
          <a:p>
            <a:pPr algn="just"/>
            <a:r>
              <a:rPr lang="en-IN" sz="2400" dirty="0">
                <a:solidFill>
                  <a:schemeClr val="tx1"/>
                </a:solidFill>
                <a:latin typeface="Times New Roman" panose="02020603050405020304" pitchFamily="18" charset="0"/>
                <a:ea typeface="Calibri" panose="020F0502020204030204" pitchFamily="34" charset="0"/>
                <a:cs typeface="Tunga" panose="020B0502040204020203" pitchFamily="34" charset="0"/>
              </a:rPr>
              <a:t>Learning Model Parameters</a:t>
            </a:r>
            <a:endParaRPr lang="en-IN" sz="2400" dirty="0">
              <a:solidFill>
                <a:schemeClr val="tx1"/>
              </a:solidFill>
            </a:endParaRPr>
          </a:p>
        </p:txBody>
      </p:sp>
      <p:sp>
        <p:nvSpPr>
          <p:cNvPr id="6" name="Text Placeholder 5">
            <a:extLst>
              <a:ext uri="{FF2B5EF4-FFF2-40B4-BE49-F238E27FC236}">
                <a16:creationId xmlns:a16="http://schemas.microsoft.com/office/drawing/2014/main" id="{8E8DC8A3-3B0F-D8CE-DFB2-739ECD70F0FF}"/>
              </a:ext>
            </a:extLst>
          </p:cNvPr>
          <p:cNvSpPr>
            <a:spLocks noGrp="1"/>
          </p:cNvSpPr>
          <p:nvPr>
            <p:ph type="body" sz="half" idx="1"/>
          </p:nvPr>
        </p:nvSpPr>
        <p:spPr>
          <a:xfrm>
            <a:off x="166857" y="890596"/>
            <a:ext cx="8744914" cy="3470947"/>
          </a:xfrm>
        </p:spPr>
        <p:txBody>
          <a:bodyPr/>
          <a:lstStyle/>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The parameters of logistic regression, (w, b), are estimated during training using a statistical approach known as the maximum likelihood estimation (MLE) method</a:t>
            </a:r>
            <a:r>
              <a:rPr lang="en-US" dirty="0"/>
              <a:t>.</a:t>
            </a:r>
          </a:p>
          <a:p>
            <a:pPr>
              <a:buFont typeface="Wingdings" panose="05000000000000000000" pitchFamily="2" charset="2"/>
              <a:buChar char="Ø"/>
            </a:pPr>
            <a:endParaRPr lang="en-IN" dirty="0"/>
          </a:p>
        </p:txBody>
      </p:sp>
      <p:pic>
        <p:nvPicPr>
          <p:cNvPr id="9" name="Picture 8">
            <a:extLst>
              <a:ext uri="{FF2B5EF4-FFF2-40B4-BE49-F238E27FC236}">
                <a16:creationId xmlns:a16="http://schemas.microsoft.com/office/drawing/2014/main" id="{6F4310C3-937F-A9DE-6FAA-48A6ADD6D566}"/>
              </a:ext>
            </a:extLst>
          </p:cNvPr>
          <p:cNvPicPr>
            <a:picLocks noChangeAspect="1"/>
          </p:cNvPicPr>
          <p:nvPr/>
        </p:nvPicPr>
        <p:blipFill>
          <a:blip r:embed="rId2"/>
          <a:stretch>
            <a:fillRect/>
          </a:stretch>
        </p:blipFill>
        <p:spPr>
          <a:xfrm>
            <a:off x="1404258" y="2363107"/>
            <a:ext cx="5943601" cy="752493"/>
          </a:xfrm>
          <a:prstGeom prst="rect">
            <a:avLst/>
          </a:prstGeom>
        </p:spPr>
      </p:pic>
    </p:spTree>
    <p:extLst>
      <p:ext uri="{BB962C8B-B14F-4D97-AF65-F5344CB8AC3E}">
        <p14:creationId xmlns:p14="http://schemas.microsoft.com/office/powerpoint/2010/main" val="3937484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DB7E8-80A0-BE2C-BEC1-2B5762988BE4}"/>
              </a:ext>
            </a:extLst>
          </p:cNvPr>
          <p:cNvSpPr>
            <a:spLocks noGrp="1"/>
          </p:cNvSpPr>
          <p:nvPr>
            <p:ph type="title"/>
          </p:nvPr>
        </p:nvSpPr>
        <p:spPr>
          <a:xfrm>
            <a:off x="2559956" y="200025"/>
            <a:ext cx="6330043" cy="605518"/>
          </a:xfrm>
        </p:spPr>
        <p:txBody>
          <a:bodyPr>
            <a:noAutofit/>
          </a:bodyPr>
          <a:lstStyle/>
          <a:p>
            <a:pPr algn="just"/>
            <a:r>
              <a:rPr lang="en-IN" sz="2400" dirty="0">
                <a:solidFill>
                  <a:schemeClr val="tx1"/>
                </a:solidFill>
                <a:latin typeface="Times New Roman" panose="02020603050405020304" pitchFamily="18" charset="0"/>
                <a:ea typeface="Calibri" panose="020F0502020204030204" pitchFamily="34" charset="0"/>
                <a:cs typeface="Tunga" panose="020B0502040204020203" pitchFamily="34" charset="0"/>
              </a:rPr>
              <a:t>How does Logistic regression work</a:t>
            </a:r>
            <a:endParaRPr lang="en-IN" sz="2400" dirty="0">
              <a:solidFill>
                <a:schemeClr val="tx1"/>
              </a:solidFill>
            </a:endParaRPr>
          </a:p>
        </p:txBody>
      </p:sp>
      <p:pic>
        <p:nvPicPr>
          <p:cNvPr id="3" name="Picture 2">
            <a:extLst>
              <a:ext uri="{FF2B5EF4-FFF2-40B4-BE49-F238E27FC236}">
                <a16:creationId xmlns:a16="http://schemas.microsoft.com/office/drawing/2014/main" id="{1E0E8219-F7E0-8075-F48F-F6CFE602637E}"/>
              </a:ext>
            </a:extLst>
          </p:cNvPr>
          <p:cNvPicPr>
            <a:picLocks noChangeAspect="1"/>
          </p:cNvPicPr>
          <p:nvPr/>
        </p:nvPicPr>
        <p:blipFill>
          <a:blip r:embed="rId2"/>
          <a:stretch>
            <a:fillRect/>
          </a:stretch>
        </p:blipFill>
        <p:spPr>
          <a:xfrm>
            <a:off x="634999" y="975302"/>
            <a:ext cx="8175171" cy="3916590"/>
          </a:xfrm>
          <a:prstGeom prst="rect">
            <a:avLst/>
          </a:prstGeom>
        </p:spPr>
      </p:pic>
    </p:spTree>
    <p:extLst>
      <p:ext uri="{BB962C8B-B14F-4D97-AF65-F5344CB8AC3E}">
        <p14:creationId xmlns:p14="http://schemas.microsoft.com/office/powerpoint/2010/main" val="3871136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849807B-B26B-4849-790C-2E55B9E46AF0}"/>
              </a:ext>
            </a:extLst>
          </p:cNvPr>
          <p:cNvSpPr>
            <a:spLocks noGrp="1"/>
          </p:cNvSpPr>
          <p:nvPr>
            <p:ph idx="1"/>
          </p:nvPr>
        </p:nvSpPr>
        <p:spPr>
          <a:xfrm>
            <a:off x="311700" y="769257"/>
            <a:ext cx="8520600" cy="4153943"/>
          </a:xfrm>
        </p:spPr>
        <p:txBody>
          <a:bodyPr>
            <a:normAutofit fontScale="92500"/>
          </a:bodyPr>
          <a:lstStyle/>
          <a:p>
            <a:pPr algn="just"/>
            <a:r>
              <a:rPr lang="en-US" b="1" dirty="0"/>
              <a:t>Types of Logistic Regression</a:t>
            </a:r>
          </a:p>
          <a:p>
            <a:pPr algn="just"/>
            <a:endParaRPr lang="en-US" b="1" dirty="0"/>
          </a:p>
          <a:p>
            <a:pPr algn="just" rtl="0"/>
            <a:r>
              <a:rPr lang="en-US" dirty="0"/>
              <a:t>On the basis of the categories, Logistic Regression can be classified into three types: </a:t>
            </a:r>
          </a:p>
          <a:p>
            <a:pPr algn="just" rtl="0"/>
            <a:endParaRPr lang="en-US" dirty="0"/>
          </a:p>
          <a:p>
            <a:pPr algn="just">
              <a:buFont typeface="+mj-lt"/>
              <a:buAutoNum type="arabicPeriod"/>
            </a:pPr>
            <a:r>
              <a:rPr lang="en-US" b="1" dirty="0"/>
              <a:t>Binomial:</a:t>
            </a:r>
            <a:r>
              <a:rPr lang="en-US" dirty="0"/>
              <a:t> In binomial Logistic regression, there can be only two possible types of the dependent variables, such as 0 or 1, Pass or Fail, etc. </a:t>
            </a:r>
          </a:p>
          <a:p>
            <a:pPr algn="just">
              <a:buFont typeface="+mj-lt"/>
              <a:buAutoNum type="arabicPeriod"/>
            </a:pPr>
            <a:endParaRPr lang="en-US" dirty="0"/>
          </a:p>
          <a:p>
            <a:pPr algn="just">
              <a:buFont typeface="+mj-lt"/>
              <a:buAutoNum type="arabicPeriod" startAt="2"/>
            </a:pPr>
            <a:r>
              <a:rPr lang="en-US" b="1" dirty="0"/>
              <a:t>Multinomial:</a:t>
            </a:r>
            <a:r>
              <a:rPr lang="en-US" dirty="0"/>
              <a:t> In multinomial Logistic regression, there can be 3 or more possible unordered types of the dependent variable, such as “cat”, “dogs”, or “sheep” </a:t>
            </a:r>
          </a:p>
          <a:p>
            <a:pPr algn="just">
              <a:buFont typeface="+mj-lt"/>
              <a:buAutoNum type="arabicPeriod" startAt="2"/>
            </a:pPr>
            <a:endParaRPr lang="en-US" dirty="0"/>
          </a:p>
          <a:p>
            <a:pPr algn="just">
              <a:buFont typeface="+mj-lt"/>
              <a:buAutoNum type="arabicPeriod" startAt="3"/>
            </a:pPr>
            <a:r>
              <a:rPr lang="en-US" b="1" dirty="0"/>
              <a:t>Ordinal: </a:t>
            </a:r>
            <a:r>
              <a:rPr lang="en-US" dirty="0"/>
              <a:t>In ordinal Logistic regression, there can be 3 or more possible ordered types of dependent variables, such as “low”, “Medium”, or “High”.</a:t>
            </a:r>
          </a:p>
          <a:p>
            <a:pPr marL="0" indent="0" algn="just">
              <a:buNone/>
            </a:pPr>
            <a:endParaRPr lang="en-IN" dirty="0"/>
          </a:p>
        </p:txBody>
      </p:sp>
      <p:sp>
        <p:nvSpPr>
          <p:cNvPr id="17" name="TextBox 16">
            <a:extLst>
              <a:ext uri="{FF2B5EF4-FFF2-40B4-BE49-F238E27FC236}">
                <a16:creationId xmlns:a16="http://schemas.microsoft.com/office/drawing/2014/main" id="{3F5BAB5E-CBD8-C928-9F29-1CF5724180CF}"/>
              </a:ext>
            </a:extLst>
          </p:cNvPr>
          <p:cNvSpPr txBox="1"/>
          <p:nvPr/>
        </p:nvSpPr>
        <p:spPr>
          <a:xfrm>
            <a:off x="1828800" y="179066"/>
            <a:ext cx="2862319" cy="461665"/>
          </a:xfrm>
          <a:prstGeom prst="rect">
            <a:avLst/>
          </a:prstGeom>
          <a:noFill/>
        </p:spPr>
        <p:txBody>
          <a:bodyPr wrap="square" rtlCol="0">
            <a:spAutoFit/>
          </a:bodyPr>
          <a:lstStyle/>
          <a:p>
            <a:r>
              <a:rPr lang="en-IN" sz="2400" dirty="0" err="1">
                <a:solidFill>
                  <a:srgbClr val="0B0B83"/>
                </a:solidFill>
                <a:latin typeface="Times New Roman" panose="02020603050405020304" pitchFamily="18" charset="0"/>
                <a:cs typeface="Times New Roman" panose="02020603050405020304" pitchFamily="18" charset="0"/>
              </a:rPr>
              <a:t>Cont</a:t>
            </a:r>
            <a:r>
              <a:rPr lang="en-IN" sz="2400" dirty="0">
                <a:solidFill>
                  <a:srgbClr val="0B0B83"/>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73240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849807B-B26B-4849-790C-2E55B9E46AF0}"/>
              </a:ext>
            </a:extLst>
          </p:cNvPr>
          <p:cNvSpPr>
            <a:spLocks noGrp="1"/>
          </p:cNvSpPr>
          <p:nvPr>
            <p:ph idx="1"/>
          </p:nvPr>
        </p:nvSpPr>
        <p:spPr>
          <a:xfrm>
            <a:off x="145143" y="769257"/>
            <a:ext cx="8687157" cy="4259943"/>
          </a:xfrm>
        </p:spPr>
        <p:txBody>
          <a:bodyPr>
            <a:normAutofit fontScale="85000" lnSpcReduction="10000"/>
          </a:bodyPr>
          <a:lstStyle/>
          <a:p>
            <a:pPr algn="just"/>
            <a:r>
              <a:rPr lang="en-US" b="1" dirty="0"/>
              <a:t>Assumptions of Logistic Regression </a:t>
            </a:r>
          </a:p>
          <a:p>
            <a:pPr algn="just" rtl="0"/>
            <a:r>
              <a:rPr lang="en-US" dirty="0"/>
              <a:t>The assumption include: </a:t>
            </a:r>
          </a:p>
          <a:p>
            <a:pPr algn="just">
              <a:buFont typeface="+mj-lt"/>
              <a:buAutoNum type="arabicPeriod"/>
            </a:pPr>
            <a:r>
              <a:rPr lang="en-US" dirty="0"/>
              <a:t>Independent observations: Each observation is independent of the other. meaning there is no correlation between any input variables.</a:t>
            </a:r>
          </a:p>
          <a:p>
            <a:pPr algn="just">
              <a:buFont typeface="+mj-lt"/>
              <a:buAutoNum type="arabicPeriod"/>
            </a:pPr>
            <a:endParaRPr lang="en-US" dirty="0"/>
          </a:p>
          <a:p>
            <a:pPr algn="just">
              <a:buFont typeface="+mj-lt"/>
              <a:buAutoNum type="arabicPeriod" startAt="2"/>
            </a:pPr>
            <a:r>
              <a:rPr lang="en-US" dirty="0"/>
              <a:t>Binary dependent variables: It takes the assumption that the dependent variable must be binary or dichotomous, meaning it can take only two values.</a:t>
            </a:r>
          </a:p>
          <a:p>
            <a:pPr algn="just">
              <a:buFont typeface="+mj-lt"/>
              <a:buAutoNum type="arabicPeriod" startAt="2"/>
            </a:pPr>
            <a:endParaRPr lang="en-US" dirty="0"/>
          </a:p>
          <a:p>
            <a:pPr algn="just">
              <a:buFont typeface="+mj-lt"/>
              <a:buAutoNum type="arabicPeriod" startAt="2"/>
            </a:pPr>
            <a:r>
              <a:rPr lang="en-US" dirty="0"/>
              <a:t> For more than two categories SoftMax functions are used.</a:t>
            </a:r>
          </a:p>
          <a:p>
            <a:pPr algn="just">
              <a:buFont typeface="+mj-lt"/>
              <a:buAutoNum type="arabicPeriod" startAt="2"/>
            </a:pPr>
            <a:endParaRPr lang="en-US" dirty="0"/>
          </a:p>
          <a:p>
            <a:pPr algn="just">
              <a:buFont typeface="+mj-lt"/>
              <a:buAutoNum type="arabicPeriod" startAt="3"/>
            </a:pPr>
            <a:r>
              <a:rPr lang="en-US" dirty="0"/>
              <a:t>Linearity relationship between independent variables and log odds: The relationship between the independent variables and the log odds of the dependent variable should be linear.</a:t>
            </a:r>
          </a:p>
          <a:p>
            <a:pPr algn="just">
              <a:buFont typeface="+mj-lt"/>
              <a:buAutoNum type="arabicPeriod" startAt="3"/>
            </a:pPr>
            <a:endParaRPr lang="en-US" dirty="0"/>
          </a:p>
          <a:p>
            <a:pPr algn="just">
              <a:buFont typeface="+mj-lt"/>
              <a:buAutoNum type="arabicPeriod" startAt="4"/>
            </a:pPr>
            <a:r>
              <a:rPr lang="en-US" dirty="0"/>
              <a:t>No outliers: There should be no outliers in the dataset.</a:t>
            </a:r>
          </a:p>
          <a:p>
            <a:pPr algn="just">
              <a:buFont typeface="+mj-lt"/>
              <a:buAutoNum type="arabicPeriod" startAt="4"/>
            </a:pPr>
            <a:endParaRPr lang="en-US" dirty="0"/>
          </a:p>
          <a:p>
            <a:pPr algn="just">
              <a:buFont typeface="+mj-lt"/>
              <a:buAutoNum type="arabicPeriod" startAt="5"/>
            </a:pPr>
            <a:r>
              <a:rPr lang="en-US" dirty="0"/>
              <a:t>Large sample size: The sample size is sufficiently large</a:t>
            </a:r>
          </a:p>
          <a:p>
            <a:pPr marL="0" indent="0" algn="just">
              <a:buNone/>
            </a:pPr>
            <a:endParaRPr lang="en-IN" dirty="0"/>
          </a:p>
        </p:txBody>
      </p:sp>
      <p:sp>
        <p:nvSpPr>
          <p:cNvPr id="17" name="TextBox 16">
            <a:extLst>
              <a:ext uri="{FF2B5EF4-FFF2-40B4-BE49-F238E27FC236}">
                <a16:creationId xmlns:a16="http://schemas.microsoft.com/office/drawing/2014/main" id="{3F5BAB5E-CBD8-C928-9F29-1CF5724180CF}"/>
              </a:ext>
            </a:extLst>
          </p:cNvPr>
          <p:cNvSpPr txBox="1"/>
          <p:nvPr/>
        </p:nvSpPr>
        <p:spPr>
          <a:xfrm>
            <a:off x="1828800" y="179066"/>
            <a:ext cx="2862319" cy="461665"/>
          </a:xfrm>
          <a:prstGeom prst="rect">
            <a:avLst/>
          </a:prstGeom>
          <a:noFill/>
        </p:spPr>
        <p:txBody>
          <a:bodyPr wrap="square" rtlCol="0">
            <a:spAutoFit/>
          </a:bodyPr>
          <a:lstStyle/>
          <a:p>
            <a:r>
              <a:rPr lang="en-IN" sz="2400" dirty="0" err="1">
                <a:solidFill>
                  <a:srgbClr val="0B0B83"/>
                </a:solidFill>
                <a:latin typeface="Times New Roman" panose="02020603050405020304" pitchFamily="18" charset="0"/>
                <a:cs typeface="Times New Roman" panose="02020603050405020304" pitchFamily="18" charset="0"/>
              </a:rPr>
              <a:t>Cont</a:t>
            </a:r>
            <a:r>
              <a:rPr lang="en-IN" sz="2400" dirty="0">
                <a:solidFill>
                  <a:srgbClr val="0B0B83"/>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70319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849807B-B26B-4849-790C-2E55B9E46AF0}"/>
              </a:ext>
            </a:extLst>
          </p:cNvPr>
          <p:cNvSpPr>
            <a:spLocks noGrp="1"/>
          </p:cNvSpPr>
          <p:nvPr>
            <p:ph idx="1"/>
          </p:nvPr>
        </p:nvSpPr>
        <p:spPr>
          <a:xfrm>
            <a:off x="145143" y="769257"/>
            <a:ext cx="8687157" cy="4259943"/>
          </a:xfrm>
        </p:spPr>
        <p:txBody>
          <a:bodyPr>
            <a:normAutofit/>
          </a:bodyPr>
          <a:lstStyle/>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Discriminative model for classification.</a:t>
            </a: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The learned parameters of logistic regression can be analyzed to understand the relationships between attributes and class labels.</a:t>
            </a: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Can work more robustly even in high-dimensional settings</a:t>
            </a:r>
          </a:p>
          <a:p>
            <a:pPr algn="just">
              <a:buFont typeface="Wingdings" panose="05000000000000000000" pitchFamily="2" charset="2"/>
              <a:buChar char="Ø"/>
            </a:pPr>
            <a:r>
              <a:rPr lang="en-IN" dirty="0">
                <a:solidFill>
                  <a:srgbClr val="0B0B83"/>
                </a:solidFill>
                <a:latin typeface="Times New Roman" panose="02020603050405020304" pitchFamily="18" charset="0"/>
                <a:cs typeface="Times New Roman" panose="02020603050405020304" pitchFamily="18" charset="0"/>
              </a:rPr>
              <a:t>Can handle irrelevant attributes</a:t>
            </a:r>
            <a:endParaRPr lang="en-US" dirty="0">
              <a:solidFill>
                <a:srgbClr val="0B0B83"/>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solidFill>
                  <a:srgbClr val="0B0B83"/>
                </a:solidFill>
                <a:latin typeface="Times New Roman" panose="02020603050405020304" pitchFamily="18" charset="0"/>
                <a:cs typeface="Times New Roman" panose="02020603050405020304" pitchFamily="18" charset="0"/>
              </a:rPr>
              <a:t>Cannot handle data instances with missing values</a:t>
            </a:r>
            <a:endParaRPr lang="en-IN" dirty="0">
              <a:solidFill>
                <a:srgbClr val="0B0B83"/>
              </a:solidFill>
              <a:latin typeface="Times New Roman" panose="02020603050405020304" pitchFamily="18" charset="0"/>
              <a:cs typeface="Times New Roman" panose="02020603050405020304" pitchFamily="18" charset="0"/>
            </a:endParaRPr>
          </a:p>
          <a:p>
            <a:pPr marL="0" indent="0" algn="just">
              <a:buNone/>
            </a:pPr>
            <a:endParaRPr lang="en-IN" dirty="0"/>
          </a:p>
        </p:txBody>
      </p:sp>
      <p:sp>
        <p:nvSpPr>
          <p:cNvPr id="17" name="TextBox 16">
            <a:extLst>
              <a:ext uri="{FF2B5EF4-FFF2-40B4-BE49-F238E27FC236}">
                <a16:creationId xmlns:a16="http://schemas.microsoft.com/office/drawing/2014/main" id="{3F5BAB5E-CBD8-C928-9F29-1CF5724180CF}"/>
              </a:ext>
            </a:extLst>
          </p:cNvPr>
          <p:cNvSpPr txBox="1"/>
          <p:nvPr/>
        </p:nvSpPr>
        <p:spPr>
          <a:xfrm>
            <a:off x="1828800" y="179066"/>
            <a:ext cx="2862319" cy="461665"/>
          </a:xfrm>
          <a:prstGeom prst="rect">
            <a:avLst/>
          </a:prstGeom>
          <a:noFill/>
        </p:spPr>
        <p:txBody>
          <a:bodyPr wrap="square" rtlCol="0">
            <a:spAutoFit/>
          </a:bodyPr>
          <a:lstStyle/>
          <a:p>
            <a:r>
              <a:rPr lang="en-IN" sz="2400" dirty="0">
                <a:solidFill>
                  <a:srgbClr val="0B0B83"/>
                </a:solidFill>
                <a:latin typeface="Times New Roman" panose="02020603050405020304" pitchFamily="18" charset="0"/>
                <a:cs typeface="Times New Roman" panose="02020603050405020304" pitchFamily="18" charset="0"/>
              </a:rPr>
              <a:t>Characteristics of LR</a:t>
            </a:r>
          </a:p>
        </p:txBody>
      </p:sp>
    </p:spTree>
    <p:extLst>
      <p:ext uri="{BB962C8B-B14F-4D97-AF65-F5344CB8AC3E}">
        <p14:creationId xmlns:p14="http://schemas.microsoft.com/office/powerpoint/2010/main" val="1058668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9392-1B86-86A8-FFDA-7767154BA001}"/>
              </a:ext>
            </a:extLst>
          </p:cNvPr>
          <p:cNvSpPr>
            <a:spLocks noGrp="1"/>
          </p:cNvSpPr>
          <p:nvPr>
            <p:ph type="title"/>
          </p:nvPr>
        </p:nvSpPr>
        <p:spPr/>
        <p:txBody>
          <a:bodyPr/>
          <a:lstStyle/>
          <a:p>
            <a:r>
              <a:rPr lang="en-IN" dirty="0"/>
              <a:t>Ensemble Methods</a:t>
            </a:r>
          </a:p>
        </p:txBody>
      </p:sp>
      <p:sp>
        <p:nvSpPr>
          <p:cNvPr id="3" name="Content Placeholder 2">
            <a:extLst>
              <a:ext uri="{FF2B5EF4-FFF2-40B4-BE49-F238E27FC236}">
                <a16:creationId xmlns:a16="http://schemas.microsoft.com/office/drawing/2014/main" id="{F6250FD7-EAF3-8EC3-9F39-83001B012BE5}"/>
              </a:ext>
            </a:extLst>
          </p:cNvPr>
          <p:cNvSpPr>
            <a:spLocks noGrp="1"/>
          </p:cNvSpPr>
          <p:nvPr>
            <p:ph idx="1"/>
          </p:nvPr>
        </p:nvSpPr>
        <p:spPr>
          <a:xfrm>
            <a:off x="108857" y="914401"/>
            <a:ext cx="8942994" cy="4008800"/>
          </a:xfrm>
        </p:spPr>
        <p:txBody>
          <a:bodyPr>
            <a:normAutofit lnSpcReduction="10000"/>
          </a:bodyPr>
          <a:lstStyle/>
          <a:p>
            <a:r>
              <a:rPr lang="en-IN" dirty="0"/>
              <a:t>In the realm of machine learning </a:t>
            </a:r>
            <a:r>
              <a:rPr lang="en-US" dirty="0"/>
              <a:t>we can categorize models into two fundamental groups: </a:t>
            </a:r>
            <a:r>
              <a:rPr lang="en-US" dirty="0">
                <a:solidFill>
                  <a:srgbClr val="FF0000"/>
                </a:solidFill>
              </a:rPr>
              <a:t>Base Models </a:t>
            </a:r>
            <a:r>
              <a:rPr lang="en-US" dirty="0"/>
              <a:t>and </a:t>
            </a:r>
            <a:r>
              <a:rPr lang="en-US" dirty="0">
                <a:solidFill>
                  <a:srgbClr val="FF0000"/>
                </a:solidFill>
              </a:rPr>
              <a:t>Ensemble Models</a:t>
            </a:r>
            <a:r>
              <a:rPr lang="en-US" dirty="0"/>
              <a:t>.</a:t>
            </a:r>
          </a:p>
          <a:p>
            <a:endParaRPr lang="en-US" dirty="0"/>
          </a:p>
          <a:p>
            <a:r>
              <a:rPr lang="en-US" dirty="0">
                <a:solidFill>
                  <a:srgbClr val="FF0000"/>
                </a:solidFill>
              </a:rPr>
              <a:t>Base Models: </a:t>
            </a:r>
            <a:r>
              <a:rPr lang="en-US" dirty="0"/>
              <a:t>These are individual machine learning models that are used </a:t>
            </a:r>
            <a:r>
              <a:rPr lang="en-US" dirty="0">
                <a:solidFill>
                  <a:srgbClr val="FF0000"/>
                </a:solidFill>
              </a:rPr>
              <a:t>independently</a:t>
            </a:r>
            <a:r>
              <a:rPr lang="en-US" dirty="0"/>
              <a:t> to </a:t>
            </a:r>
            <a:r>
              <a:rPr lang="en-US" dirty="0">
                <a:solidFill>
                  <a:srgbClr val="FF0000"/>
                </a:solidFill>
              </a:rPr>
              <a:t>make predictions</a:t>
            </a:r>
            <a:r>
              <a:rPr lang="en-US" dirty="0"/>
              <a:t>. </a:t>
            </a:r>
          </a:p>
          <a:p>
            <a:pPr marL="114300" indent="0">
              <a:buNone/>
            </a:pPr>
            <a:endParaRPr lang="en-US" dirty="0"/>
          </a:p>
          <a:p>
            <a:pPr lvl="1"/>
            <a:r>
              <a:rPr lang="en-US" dirty="0"/>
              <a:t>For example, decision trees, logistic regression, K-nearest neighbors (KNN), Support Vector Machines (SVM), linear regression, and so on. </a:t>
            </a:r>
          </a:p>
          <a:p>
            <a:pPr lvl="1"/>
            <a:endParaRPr lang="en-US" dirty="0"/>
          </a:p>
          <a:p>
            <a:pPr lvl="1"/>
            <a:r>
              <a:rPr lang="en-US" dirty="0"/>
              <a:t>Base models are often the building blocks of ensemble models.</a:t>
            </a:r>
          </a:p>
          <a:p>
            <a:endParaRPr lang="en-US" dirty="0"/>
          </a:p>
          <a:p>
            <a:pPr algn="just"/>
            <a:r>
              <a:rPr lang="en-IN" dirty="0">
                <a:solidFill>
                  <a:srgbClr val="FF0000"/>
                </a:solidFill>
              </a:rPr>
              <a:t>Ensemble models</a:t>
            </a:r>
            <a:r>
              <a:rPr lang="en-IN" dirty="0"/>
              <a:t>: </a:t>
            </a:r>
            <a:r>
              <a:rPr lang="en-US" dirty="0"/>
              <a:t>The idea behind of ensemble models is to </a:t>
            </a:r>
            <a:r>
              <a:rPr lang="en-US" dirty="0">
                <a:solidFill>
                  <a:srgbClr val="FF0000"/>
                </a:solidFill>
              </a:rPr>
              <a:t>combine many weak learners</a:t>
            </a:r>
            <a:r>
              <a:rPr lang="en-US" dirty="0"/>
              <a:t>( simple “building block” models) in order to </a:t>
            </a:r>
            <a:r>
              <a:rPr lang="en-US" dirty="0">
                <a:solidFill>
                  <a:srgbClr val="FF0000"/>
                </a:solidFill>
              </a:rPr>
              <a:t>obtain a strong learner </a:t>
            </a:r>
            <a:r>
              <a:rPr lang="en-US" dirty="0"/>
              <a:t>(a single and potentially very powerful model).</a:t>
            </a:r>
            <a:endParaRPr lang="en-IN" dirty="0"/>
          </a:p>
        </p:txBody>
      </p:sp>
    </p:spTree>
    <p:extLst>
      <p:ext uri="{BB962C8B-B14F-4D97-AF65-F5344CB8AC3E}">
        <p14:creationId xmlns:p14="http://schemas.microsoft.com/office/powerpoint/2010/main" val="193699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a:t>
            </a:r>
            <a:endParaRPr sz="1400" dirty="0"/>
          </a:p>
        </p:txBody>
      </p:sp>
      <p:sp>
        <p:nvSpPr>
          <p:cNvPr id="109" name="Google Shape;109;p21"/>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10" name="Google Shape;110;p21"/>
          <p:cNvPicPr preferRelativeResize="0"/>
          <p:nvPr/>
        </p:nvPicPr>
        <p:blipFill>
          <a:blip r:embed="rId3">
            <a:alphaModFix/>
          </a:blip>
          <a:stretch>
            <a:fillRect/>
          </a:stretch>
        </p:blipFill>
        <p:spPr>
          <a:xfrm>
            <a:off x="871538" y="981075"/>
            <a:ext cx="7400925" cy="3181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5B1F0D2-9F5A-4BBF-A0A7-5A3A991C7D0A}"/>
              </a:ext>
            </a:extLst>
          </p:cNvPr>
          <p:cNvSpPr>
            <a:spLocks noGrp="1" noChangeArrowheads="1"/>
          </p:cNvSpPr>
          <p:nvPr>
            <p:ph type="title"/>
          </p:nvPr>
        </p:nvSpPr>
        <p:spPr>
          <a:xfrm>
            <a:off x="1771650" y="114300"/>
            <a:ext cx="5867400" cy="400050"/>
          </a:xfrm>
        </p:spPr>
        <p:txBody>
          <a:bodyPr>
            <a:normAutofit fontScale="90000"/>
          </a:bodyPr>
          <a:lstStyle/>
          <a:p>
            <a:r>
              <a:rPr lang="en-US" altLang="en-US" dirty="0"/>
              <a:t>Ensemble Methods</a:t>
            </a:r>
          </a:p>
        </p:txBody>
      </p:sp>
      <p:sp>
        <p:nvSpPr>
          <p:cNvPr id="6147" name="Rectangle 3">
            <a:extLst>
              <a:ext uri="{FF2B5EF4-FFF2-40B4-BE49-F238E27FC236}">
                <a16:creationId xmlns:a16="http://schemas.microsoft.com/office/drawing/2014/main" id="{71C89AE9-2F86-4419-BB4E-E4AE6E2327DD}"/>
              </a:ext>
            </a:extLst>
          </p:cNvPr>
          <p:cNvSpPr>
            <a:spLocks noGrp="1" noChangeArrowheads="1"/>
          </p:cNvSpPr>
          <p:nvPr>
            <p:ph type="body" idx="1"/>
          </p:nvPr>
        </p:nvSpPr>
        <p:spPr>
          <a:xfrm>
            <a:off x="101599" y="899887"/>
            <a:ext cx="8933543" cy="4023314"/>
          </a:xfrm>
        </p:spPr>
        <p:txBody>
          <a:bodyPr>
            <a:normAutofit/>
          </a:bodyPr>
          <a:lstStyle/>
          <a:p>
            <a:pPr algn="just"/>
            <a:r>
              <a:rPr lang="en-US" dirty="0"/>
              <a:t>Ensemble techniques in </a:t>
            </a:r>
            <a:r>
              <a:rPr lang="en-US" dirty="0">
                <a:hlinkClick r:id="rId3"/>
              </a:rPr>
              <a:t>machine learning</a:t>
            </a:r>
            <a:r>
              <a:rPr lang="en-US" dirty="0"/>
              <a:t> function much like:</a:t>
            </a:r>
          </a:p>
          <a:p>
            <a:pPr lvl="1" algn="just"/>
            <a:r>
              <a:rPr lang="en-US" dirty="0"/>
              <a:t> </a:t>
            </a:r>
            <a:r>
              <a:rPr lang="en-US" dirty="0">
                <a:solidFill>
                  <a:srgbClr val="FF0000"/>
                </a:solidFill>
              </a:rPr>
              <a:t>seeking advice </a:t>
            </a:r>
            <a:r>
              <a:rPr lang="en-US" dirty="0"/>
              <a:t>from </a:t>
            </a:r>
            <a:r>
              <a:rPr lang="en-US" dirty="0">
                <a:solidFill>
                  <a:srgbClr val="FF0000"/>
                </a:solidFill>
              </a:rPr>
              <a:t>multiple sources </a:t>
            </a:r>
            <a:r>
              <a:rPr lang="en-US" dirty="0"/>
              <a:t>before </a:t>
            </a:r>
            <a:r>
              <a:rPr lang="en-US" dirty="0">
                <a:solidFill>
                  <a:srgbClr val="FF0000"/>
                </a:solidFill>
              </a:rPr>
              <a:t>making a significant decision</a:t>
            </a:r>
            <a:r>
              <a:rPr lang="en-US" dirty="0"/>
              <a:t>, such as </a:t>
            </a:r>
            <a:r>
              <a:rPr lang="en-US" dirty="0">
                <a:solidFill>
                  <a:srgbClr val="FF0000"/>
                </a:solidFill>
              </a:rPr>
              <a:t>purchasing a car. </a:t>
            </a:r>
            <a:endParaRPr lang="en-US" altLang="en-US" dirty="0">
              <a:solidFill>
                <a:srgbClr val="FF0000"/>
              </a:solidFill>
            </a:endParaRPr>
          </a:p>
          <a:p>
            <a:pPr algn="just"/>
            <a:endParaRPr lang="en-US" altLang="en-US" dirty="0"/>
          </a:p>
          <a:p>
            <a:pPr algn="just"/>
            <a:r>
              <a:rPr lang="en-US" altLang="en-US" dirty="0"/>
              <a:t>Technically : Construct a set of base classifiers learned from the training data</a:t>
            </a:r>
          </a:p>
          <a:p>
            <a:pPr algn="just"/>
            <a:endParaRPr lang="en-US" altLang="en-US" dirty="0"/>
          </a:p>
          <a:p>
            <a:pPr algn="just"/>
            <a:r>
              <a:rPr lang="en-US" altLang="en-US" dirty="0"/>
              <a:t>Predict class label of test records by combining the predictions made by multiple classifiers (e.g., by taking majority vote)</a:t>
            </a:r>
          </a:p>
        </p:txBody>
      </p:sp>
      <p:sp>
        <p:nvSpPr>
          <p:cNvPr id="3" name="Date Placeholder 2">
            <a:extLst>
              <a:ext uri="{FF2B5EF4-FFF2-40B4-BE49-F238E27FC236}">
                <a16:creationId xmlns:a16="http://schemas.microsoft.com/office/drawing/2014/main" id="{82A140AB-CA34-49AC-9A72-FFD6DD8DA25B}"/>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3A34C064-6222-4B42-A1B3-5461B155949A}" type="datetime1">
              <a:rPr lang="en-US" smtClean="0"/>
              <a:t>7/4/2024</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5B1F0D2-9F5A-4BBF-A0A7-5A3A991C7D0A}"/>
              </a:ext>
            </a:extLst>
          </p:cNvPr>
          <p:cNvSpPr>
            <a:spLocks noGrp="1" noChangeArrowheads="1"/>
          </p:cNvSpPr>
          <p:nvPr>
            <p:ph type="title"/>
          </p:nvPr>
        </p:nvSpPr>
        <p:spPr>
          <a:xfrm>
            <a:off x="2664785" y="146884"/>
            <a:ext cx="5867400" cy="400050"/>
          </a:xfrm>
        </p:spPr>
        <p:txBody>
          <a:bodyPr>
            <a:normAutofit fontScale="90000"/>
          </a:bodyPr>
          <a:lstStyle/>
          <a:p>
            <a:r>
              <a:rPr lang="en-US" altLang="en-US" dirty="0"/>
              <a:t>Ensemble Methods</a:t>
            </a:r>
          </a:p>
        </p:txBody>
      </p:sp>
      <p:sp>
        <p:nvSpPr>
          <p:cNvPr id="3" name="Date Placeholder 2">
            <a:extLst>
              <a:ext uri="{FF2B5EF4-FFF2-40B4-BE49-F238E27FC236}">
                <a16:creationId xmlns:a16="http://schemas.microsoft.com/office/drawing/2014/main" id="{82A140AB-CA34-49AC-9A72-FFD6DD8DA25B}"/>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3A34C064-6222-4B42-A1B3-5461B155949A}" type="datetime1">
              <a:rPr lang="en-US" smtClean="0"/>
              <a:t>7/4/2024</a:t>
            </a:fld>
            <a:endParaRPr lang="en-US"/>
          </a:p>
        </p:txBody>
      </p:sp>
      <p:sp>
        <p:nvSpPr>
          <p:cNvPr id="4" name="Rectangle 1">
            <a:extLst>
              <a:ext uri="{FF2B5EF4-FFF2-40B4-BE49-F238E27FC236}">
                <a16:creationId xmlns:a16="http://schemas.microsoft.com/office/drawing/2014/main" id="{F03D71D4-57D8-A6AE-6A05-16CA9005D769}"/>
              </a:ext>
            </a:extLst>
          </p:cNvPr>
          <p:cNvSpPr>
            <a:spLocks noChangeArrowheads="1"/>
          </p:cNvSpPr>
          <p:nvPr/>
        </p:nvSpPr>
        <p:spPr bwMode="auto">
          <a:xfrm>
            <a:off x="92149" y="844154"/>
            <a:ext cx="872578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Suppose there are 25 base classifiers. Each classifier has error rate, ε = 0.35</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Assume errors made by classifiers are uncorrelated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Probability that the ensemble classifier makes a wrong prediction: Probability of having more than half of base classifiers are being wrong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solidFill>
                  <a:srgbClr val="0B0B83"/>
                </a:solidFill>
              </a:rPr>
              <a:t>Necessary Conditions for Ensemble Methods:</a:t>
            </a:r>
          </a:p>
          <a:p>
            <a:r>
              <a:rPr lang="en-US" altLang="en-US" sz="1800" dirty="0"/>
              <a:t>Ensemble Methods work better than a single base classifier if:</a:t>
            </a:r>
          </a:p>
          <a:p>
            <a:pPr marL="965200" lvl="1" indent="-457200">
              <a:buFont typeface="Tahoma" panose="020B0604030504040204" pitchFamily="34" charset="0"/>
              <a:buAutoNum type="arabicPeriod"/>
            </a:pPr>
            <a:r>
              <a:rPr lang="en-US" altLang="en-US" sz="1800" dirty="0"/>
              <a:t>All base classifiers are independent of each other</a:t>
            </a:r>
          </a:p>
          <a:p>
            <a:pPr marL="965200" lvl="1" indent="-457200">
              <a:buFont typeface="Tahoma" panose="020B0604030504040204" pitchFamily="34" charset="0"/>
              <a:buAutoNum type="arabicPeriod"/>
            </a:pPr>
            <a:r>
              <a:rPr lang="en-US" altLang="en-US" sz="1800" dirty="0"/>
              <a:t>All base classifiers perform better than random guessing (error rate &lt; 0.5 for binary classification)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AC5328F-A685-4E20-5B2B-0F3082B80EEF}"/>
              </a:ext>
            </a:extLst>
          </p:cNvPr>
          <p:cNvPicPr>
            <a:picLocks noChangeAspect="1"/>
          </p:cNvPicPr>
          <p:nvPr/>
        </p:nvPicPr>
        <p:blipFill>
          <a:blip r:embed="rId3"/>
          <a:stretch>
            <a:fillRect/>
          </a:stretch>
        </p:blipFill>
        <p:spPr>
          <a:xfrm>
            <a:off x="5104555" y="2629295"/>
            <a:ext cx="3614143" cy="927470"/>
          </a:xfrm>
          <a:prstGeom prst="rect">
            <a:avLst/>
          </a:prstGeom>
        </p:spPr>
      </p:pic>
    </p:spTree>
    <p:extLst>
      <p:ext uri="{BB962C8B-B14F-4D97-AF65-F5344CB8AC3E}">
        <p14:creationId xmlns:p14="http://schemas.microsoft.com/office/powerpoint/2010/main" val="3997071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5B1F0D2-9F5A-4BBF-A0A7-5A3A991C7D0A}"/>
              </a:ext>
            </a:extLst>
          </p:cNvPr>
          <p:cNvSpPr>
            <a:spLocks noGrp="1" noChangeArrowheads="1"/>
          </p:cNvSpPr>
          <p:nvPr>
            <p:ph type="title"/>
          </p:nvPr>
        </p:nvSpPr>
        <p:spPr>
          <a:xfrm>
            <a:off x="2664785" y="146884"/>
            <a:ext cx="5867400" cy="400050"/>
          </a:xfrm>
        </p:spPr>
        <p:txBody>
          <a:bodyPr>
            <a:normAutofit fontScale="90000"/>
          </a:bodyPr>
          <a:lstStyle/>
          <a:p>
            <a:r>
              <a:rPr lang="en-US" altLang="en-US" dirty="0"/>
              <a:t>Rationale for Ensemble Learning</a:t>
            </a:r>
          </a:p>
        </p:txBody>
      </p:sp>
      <p:sp>
        <p:nvSpPr>
          <p:cNvPr id="3" name="Date Placeholder 2">
            <a:extLst>
              <a:ext uri="{FF2B5EF4-FFF2-40B4-BE49-F238E27FC236}">
                <a16:creationId xmlns:a16="http://schemas.microsoft.com/office/drawing/2014/main" id="{82A140AB-CA34-49AC-9A72-FFD6DD8DA25B}"/>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3A34C064-6222-4B42-A1B3-5461B155949A}" type="datetime1">
              <a:rPr lang="en-US" smtClean="0"/>
              <a:t>7/4/2024</a:t>
            </a:fld>
            <a:endParaRPr lang="en-US"/>
          </a:p>
        </p:txBody>
      </p:sp>
      <p:sp>
        <p:nvSpPr>
          <p:cNvPr id="5" name="TextBox 4">
            <a:extLst>
              <a:ext uri="{FF2B5EF4-FFF2-40B4-BE49-F238E27FC236}">
                <a16:creationId xmlns:a16="http://schemas.microsoft.com/office/drawing/2014/main" id="{47AF8506-4C21-13BB-C6C3-A2FC4CB2AC05}"/>
              </a:ext>
            </a:extLst>
          </p:cNvPr>
          <p:cNvSpPr txBox="1"/>
          <p:nvPr/>
        </p:nvSpPr>
        <p:spPr>
          <a:xfrm>
            <a:off x="100013" y="927027"/>
            <a:ext cx="8916396" cy="1815882"/>
          </a:xfrm>
          <a:prstGeom prst="rect">
            <a:avLst/>
          </a:prstGeom>
          <a:noFill/>
        </p:spPr>
        <p:txBody>
          <a:bodyPr wrap="square">
            <a:spAutoFit/>
          </a:bodyPr>
          <a:lstStyle/>
          <a:p>
            <a:pPr marL="285750" indent="-285750" algn="just">
              <a:buFont typeface="Arial" panose="020B0604020202020204" pitchFamily="34" charset="0"/>
              <a:buChar char="•"/>
            </a:pPr>
            <a:r>
              <a:rPr lang="en-US" altLang="en-US" sz="1600" dirty="0"/>
              <a:t>Ensemble Methods work best with </a:t>
            </a:r>
            <a:r>
              <a:rPr lang="en-US" altLang="en-US" sz="1600" b="1" dirty="0"/>
              <a:t>unstable</a:t>
            </a:r>
            <a:r>
              <a:rPr lang="en-US" altLang="en-US" sz="1600" dirty="0"/>
              <a:t> </a:t>
            </a:r>
            <a:r>
              <a:rPr lang="en-US" altLang="en-US" sz="1600" b="1" dirty="0"/>
              <a:t>base classifiers.</a:t>
            </a:r>
          </a:p>
          <a:p>
            <a:pPr marL="285750" lvl="5" indent="-285750" algn="just">
              <a:buFont typeface="Arial" panose="020B0604020202020204" pitchFamily="34" charset="0"/>
              <a:buChar char="•"/>
            </a:pPr>
            <a:r>
              <a:rPr lang="en-US" altLang="en-US" sz="1600" b="1" dirty="0"/>
              <a:t>Unstable : overfitting – having high variance. </a:t>
            </a:r>
          </a:p>
          <a:p>
            <a:pPr marL="285750" indent="-285750" algn="just">
              <a:buFont typeface="Arial" panose="020B0604020202020204" pitchFamily="34" charset="0"/>
              <a:buChar char="•"/>
            </a:pPr>
            <a:endParaRPr lang="en-US" altLang="en-US" sz="1600" b="1" dirty="0"/>
          </a:p>
          <a:p>
            <a:pPr marL="285750" indent="-285750" algn="just">
              <a:buFont typeface="Arial" panose="020B0604020202020204" pitchFamily="34" charset="0"/>
              <a:buChar char="•"/>
            </a:pPr>
            <a:r>
              <a:rPr lang="en-US" altLang="en-US" sz="1600" dirty="0"/>
              <a:t>Classifiers that are sensitive to minor perturbations (noise) in training set, due to </a:t>
            </a:r>
            <a:r>
              <a:rPr lang="en-US" altLang="en-US" sz="1600" i="1" dirty="0"/>
              <a:t>high model complexity.</a:t>
            </a:r>
          </a:p>
          <a:p>
            <a:pPr marL="285750" indent="-285750" algn="just">
              <a:buFont typeface="Arial" panose="020B0604020202020204" pitchFamily="34" charset="0"/>
              <a:buChar char="•"/>
            </a:pPr>
            <a:endParaRPr lang="en-US" altLang="en-US" sz="1600" i="1" dirty="0"/>
          </a:p>
          <a:p>
            <a:pPr marL="285750" indent="-285750" algn="just">
              <a:buFont typeface="Arial" panose="020B0604020202020204" pitchFamily="34" charset="0"/>
              <a:buChar char="•"/>
            </a:pPr>
            <a:r>
              <a:rPr lang="en-US" altLang="en-US" sz="1600" dirty="0"/>
              <a:t>Examples: Unpruned decision trees, ANNs, KNN with small k…</a:t>
            </a:r>
          </a:p>
        </p:txBody>
      </p:sp>
    </p:spTree>
    <p:extLst>
      <p:ext uri="{BB962C8B-B14F-4D97-AF65-F5344CB8AC3E}">
        <p14:creationId xmlns:p14="http://schemas.microsoft.com/office/powerpoint/2010/main" val="254087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8A24A3D2-153C-417A-9747-EC9DD9274BC5}"/>
              </a:ext>
            </a:extLst>
          </p:cNvPr>
          <p:cNvSpPr>
            <a:spLocks noGrp="1" noChangeArrowheads="1"/>
          </p:cNvSpPr>
          <p:nvPr>
            <p:ph type="title"/>
          </p:nvPr>
        </p:nvSpPr>
        <p:spPr>
          <a:xfrm>
            <a:off x="1941910" y="114300"/>
            <a:ext cx="5697140" cy="400050"/>
          </a:xfrm>
        </p:spPr>
        <p:txBody>
          <a:bodyPr>
            <a:normAutofit fontScale="90000"/>
          </a:bodyPr>
          <a:lstStyle/>
          <a:p>
            <a:r>
              <a:rPr lang="en-US" altLang="en-US" dirty="0"/>
              <a:t>Bias-Variance Decomposition</a:t>
            </a:r>
          </a:p>
        </p:txBody>
      </p:sp>
      <mc:AlternateContent xmlns:mc="http://schemas.openxmlformats.org/markup-compatibility/2006" xmlns:a14="http://schemas.microsoft.com/office/drawing/2010/main">
        <mc:Choice Requires="a14">
          <p:sp>
            <p:nvSpPr>
              <p:cNvPr id="11267" name="Content Placeholder 2">
                <a:extLst>
                  <a:ext uri="{FF2B5EF4-FFF2-40B4-BE49-F238E27FC236}">
                    <a16:creationId xmlns:a16="http://schemas.microsoft.com/office/drawing/2014/main" id="{5026013A-4F88-480C-99A7-0591A9A97209}"/>
                  </a:ext>
                </a:extLst>
              </p:cNvPr>
              <p:cNvSpPr>
                <a:spLocks noGrp="1" noChangeArrowheads="1"/>
              </p:cNvSpPr>
              <p:nvPr>
                <p:ph idx="1"/>
              </p:nvPr>
            </p:nvSpPr>
            <p:spPr>
              <a:xfrm>
                <a:off x="311700" y="926640"/>
                <a:ext cx="8520600" cy="3416400"/>
              </a:xfrm>
            </p:spPr>
            <p:txBody>
              <a:bodyPr>
                <a:normAutofit lnSpcReduction="10000"/>
              </a:bodyPr>
              <a:lstStyle/>
              <a:p>
                <a:pPr algn="just"/>
                <a:r>
                  <a:rPr lang="en-US" altLang="en-US" dirty="0"/>
                  <a:t>Analogous problem of reaching a target y by firing projectiles from x (regression problem)</a:t>
                </a:r>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r>
                  <a:rPr lang="en-US" altLang="en-US" dirty="0"/>
                  <a:t>For classification, the generalization error of model </a:t>
                </a:r>
                <a14:m>
                  <m:oMath xmlns:m="http://schemas.openxmlformats.org/officeDocument/2006/math">
                    <m:r>
                      <a:rPr lang="en-US" altLang="en-US" i="1">
                        <a:latin typeface="Cambria Math" panose="02040503050406030204" pitchFamily="18" charset="0"/>
                      </a:rPr>
                      <m:t>𝑚</m:t>
                    </m:r>
                  </m:oMath>
                </a14:m>
                <a:r>
                  <a:rPr lang="en-US" altLang="en-US" dirty="0"/>
                  <a:t> can be given by:</a:t>
                </a:r>
              </a:p>
              <a:p>
                <a:pPr algn="just"/>
                <a:endParaRPr lang="en-US" altLang="en-US" sz="750" dirty="0"/>
              </a:p>
              <a:p>
                <a:pPr marL="0" indent="0" algn="just">
                  <a:buNone/>
                </a:pPr>
                <a14:m>
                  <m:oMathPara xmlns:m="http://schemas.openxmlformats.org/officeDocument/2006/math">
                    <m:oMathParaPr>
                      <m:jc m:val="centerGroup"/>
                    </m:oMathParaPr>
                    <m:oMath xmlns:m="http://schemas.openxmlformats.org/officeDocument/2006/math">
                      <m:r>
                        <a:rPr lang="en-US" altLang="en-US" i="1">
                          <a:latin typeface="Cambria Math" panose="02040503050406030204" pitchFamily="18" charset="0"/>
                        </a:rPr>
                        <m:t>𝑔𝑒𝑛</m:t>
                      </m:r>
                      <m:r>
                        <a:rPr lang="en-US" altLang="en-US" i="1">
                          <a:latin typeface="Cambria Math" panose="02040503050406030204" pitchFamily="18" charset="0"/>
                        </a:rPr>
                        <m:t>.</m:t>
                      </m:r>
                      <m:r>
                        <a:rPr lang="en-US" altLang="en-US" i="1">
                          <a:latin typeface="Cambria Math" panose="02040503050406030204" pitchFamily="18" charset="0"/>
                        </a:rPr>
                        <m:t>𝑒𝑟𝑟𝑜𝑟</m:t>
                      </m:r>
                      <m:d>
                        <m:dPr>
                          <m:ctrlPr>
                            <a:rPr lang="en-US" altLang="en-US" i="1">
                              <a:latin typeface="Cambria Math" panose="02040503050406030204" pitchFamily="18" charset="0"/>
                            </a:rPr>
                          </m:ctrlPr>
                        </m:dPr>
                        <m:e>
                          <m:r>
                            <a:rPr lang="en-US" altLang="en-US" i="1">
                              <a:latin typeface="Cambria Math" panose="02040503050406030204" pitchFamily="18" charset="0"/>
                            </a:rPr>
                            <m:t>𝑚</m:t>
                          </m:r>
                        </m:e>
                      </m:d>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𝑐</m:t>
                          </m:r>
                        </m:e>
                        <m:sub>
                          <m:r>
                            <a:rPr lang="en-US" altLang="en-US" i="1">
                              <a:latin typeface="Cambria Math" panose="02040503050406030204" pitchFamily="18" charset="0"/>
                            </a:rPr>
                            <m:t>1</m:t>
                          </m:r>
                        </m:sub>
                      </m:sSub>
                      <m:r>
                        <a:rPr lang="en-US" altLang="en-US" i="1">
                          <a:latin typeface="Cambria Math" panose="02040503050406030204" pitchFamily="18" charset="0"/>
                        </a:rPr>
                        <m:t>+</m:t>
                      </m:r>
                      <m:r>
                        <a:rPr lang="en-US" altLang="en-US" i="1">
                          <a:latin typeface="Cambria Math" panose="02040503050406030204" pitchFamily="18" charset="0"/>
                        </a:rPr>
                        <m:t>𝑏𝑖𝑎𝑠</m:t>
                      </m:r>
                      <m:d>
                        <m:dPr>
                          <m:ctrlPr>
                            <a:rPr lang="en-US" altLang="en-US" i="1">
                              <a:latin typeface="Cambria Math" panose="02040503050406030204" pitchFamily="18" charset="0"/>
                            </a:rPr>
                          </m:ctrlPr>
                        </m:dPr>
                        <m:e>
                          <m:r>
                            <a:rPr lang="en-US" altLang="en-US" i="1">
                              <a:latin typeface="Cambria Math" panose="02040503050406030204" pitchFamily="18" charset="0"/>
                            </a:rPr>
                            <m:t>𝑚</m:t>
                          </m:r>
                        </m:e>
                      </m:d>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𝑐</m:t>
                          </m:r>
                        </m:e>
                        <m:sub>
                          <m:r>
                            <a:rPr lang="en-US" altLang="en-US" i="1">
                              <a:latin typeface="Cambria Math" panose="02040503050406030204" pitchFamily="18" charset="0"/>
                            </a:rPr>
                            <m:t>2</m:t>
                          </m:r>
                        </m:sub>
                      </m:sSub>
                      <m:r>
                        <a:rPr lang="en-US" altLang="en-US" i="1">
                          <a:latin typeface="Cambria Math" panose="02040503050406030204" pitchFamily="18" charset="0"/>
                        </a:rPr>
                        <m:t>×</m:t>
                      </m:r>
                      <m:r>
                        <a:rPr lang="en-US" altLang="en-US" i="1">
                          <a:latin typeface="Cambria Math" panose="02040503050406030204" pitchFamily="18" charset="0"/>
                        </a:rPr>
                        <m:t>𝑣𝑎𝑟𝑖𝑎𝑛𝑐𝑒</m:t>
                      </m:r>
                      <m:r>
                        <a:rPr lang="en-US" altLang="en-US" i="1">
                          <a:latin typeface="Cambria Math" panose="02040503050406030204" pitchFamily="18" charset="0"/>
                        </a:rPr>
                        <m:t>(</m:t>
                      </m:r>
                      <m:r>
                        <a:rPr lang="en-US" altLang="en-US" i="1">
                          <a:latin typeface="Cambria Math" panose="02040503050406030204" pitchFamily="18" charset="0"/>
                        </a:rPr>
                        <m:t>𝑚</m:t>
                      </m:r>
                      <m:r>
                        <a:rPr lang="en-US" altLang="en-US" i="1">
                          <a:latin typeface="Cambria Math" panose="02040503050406030204" pitchFamily="18" charset="0"/>
                        </a:rPr>
                        <m:t>)</m:t>
                      </m:r>
                    </m:oMath>
                  </m:oMathPara>
                </a14:m>
                <a:endParaRPr lang="en-US" altLang="en-US" dirty="0"/>
              </a:p>
            </p:txBody>
          </p:sp>
        </mc:Choice>
        <mc:Fallback xmlns="">
          <p:sp>
            <p:nvSpPr>
              <p:cNvPr id="11267" name="Content Placeholder 2">
                <a:extLst>
                  <a:ext uri="{FF2B5EF4-FFF2-40B4-BE49-F238E27FC236}">
                    <a16:creationId xmlns:a16="http://schemas.microsoft.com/office/drawing/2014/main" id="{5026013A-4F88-480C-99A7-0591A9A97209}"/>
                  </a:ext>
                </a:extLst>
              </p:cNvPr>
              <p:cNvSpPr>
                <a:spLocks noGrp="1" noRot="1" noChangeAspect="1" noMove="1" noResize="1" noEditPoints="1" noAdjustHandles="1" noChangeArrowheads="1" noChangeShapeType="1" noTextEdit="1"/>
              </p:cNvSpPr>
              <p:nvPr>
                <p:ph idx="1"/>
              </p:nvPr>
            </p:nvSpPr>
            <p:spPr>
              <a:xfrm>
                <a:off x="311700" y="926640"/>
                <a:ext cx="8520600" cy="3416400"/>
              </a:xfrm>
              <a:blipFill>
                <a:blip r:embed="rId2"/>
                <a:stretch>
                  <a:fillRect r="-644"/>
                </a:stretch>
              </a:blipFill>
            </p:spPr>
            <p:txBody>
              <a:bodyPr/>
              <a:lstStyle/>
              <a:p>
                <a:r>
                  <a:rPr lang="en-IN">
                    <a:noFill/>
                  </a:rPr>
                  <a:t> </a:t>
                </a:r>
              </a:p>
            </p:txBody>
          </p:sp>
        </mc:Fallback>
      </mc:AlternateContent>
      <p:pic>
        <p:nvPicPr>
          <p:cNvPr id="11269" name="Picture 6">
            <a:extLst>
              <a:ext uri="{FF2B5EF4-FFF2-40B4-BE49-F238E27FC236}">
                <a16:creationId xmlns:a16="http://schemas.microsoft.com/office/drawing/2014/main" id="{DEDB8E34-F0C0-4287-A586-F6E639A49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80195"/>
            <a:ext cx="5417344"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9C57E448-40A9-41B4-A212-11314D8E9EC8}"/>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49A780C0-E52E-43E1-B8A2-03DB4C44943A}" type="datetime1">
              <a:rPr lang="en-US" smtClean="0"/>
              <a:t>7/4/2024</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609185C-C09E-42DA-9A93-583717B5D52F}"/>
              </a:ext>
            </a:extLst>
          </p:cNvPr>
          <p:cNvSpPr>
            <a:spLocks noGrp="1" noChangeArrowheads="1"/>
          </p:cNvSpPr>
          <p:nvPr>
            <p:ph type="title"/>
          </p:nvPr>
        </p:nvSpPr>
        <p:spPr>
          <a:xfrm>
            <a:off x="2132410" y="215198"/>
            <a:ext cx="6210300" cy="400050"/>
          </a:xfrm>
        </p:spPr>
        <p:txBody>
          <a:bodyPr>
            <a:normAutofit fontScale="90000"/>
          </a:bodyPr>
          <a:lstStyle/>
          <a:p>
            <a:r>
              <a:rPr lang="en-US" altLang="en-US" dirty="0"/>
              <a:t>Bias-Variance Trade-off and Overfitting </a:t>
            </a:r>
          </a:p>
        </p:txBody>
      </p:sp>
      <p:sp>
        <p:nvSpPr>
          <p:cNvPr id="12291" name="Content Placeholder 2">
            <a:extLst>
              <a:ext uri="{FF2B5EF4-FFF2-40B4-BE49-F238E27FC236}">
                <a16:creationId xmlns:a16="http://schemas.microsoft.com/office/drawing/2014/main" id="{61B90608-EC45-43B3-BFAF-D0CC633F4C01}"/>
              </a:ext>
            </a:extLst>
          </p:cNvPr>
          <p:cNvSpPr>
            <a:spLocks noGrp="1" noChangeArrowheads="1"/>
          </p:cNvSpPr>
          <p:nvPr>
            <p:ph idx="1"/>
          </p:nvPr>
        </p:nvSpPr>
        <p:spPr>
          <a:xfrm>
            <a:off x="131356" y="3910013"/>
            <a:ext cx="8785816" cy="857250"/>
          </a:xfrm>
        </p:spPr>
        <p:txBody>
          <a:bodyPr>
            <a:normAutofit/>
          </a:bodyPr>
          <a:lstStyle/>
          <a:p>
            <a:r>
              <a:rPr lang="en-US" altLang="en-US" dirty="0"/>
              <a:t>Ensemble methods try to reduce the variance of complex models (with low bias) by </a:t>
            </a:r>
            <a:r>
              <a:rPr lang="en-US" altLang="en-US" i="1" dirty="0"/>
              <a:t>aggregating </a:t>
            </a:r>
            <a:r>
              <a:rPr lang="en-US" altLang="en-US" dirty="0"/>
              <a:t>responses of multiple base classifiers</a:t>
            </a:r>
          </a:p>
        </p:txBody>
      </p:sp>
      <p:pic>
        <p:nvPicPr>
          <p:cNvPr id="12293" name="Picture 6">
            <a:extLst>
              <a:ext uri="{FF2B5EF4-FFF2-40B4-BE49-F238E27FC236}">
                <a16:creationId xmlns:a16="http://schemas.microsoft.com/office/drawing/2014/main" id="{A7892FA9-2B7A-4D16-886E-179779945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7387"/>
          <a:stretch>
            <a:fillRect/>
          </a:stretch>
        </p:blipFill>
        <p:spPr bwMode="auto">
          <a:xfrm>
            <a:off x="1714501" y="626269"/>
            <a:ext cx="5393531" cy="171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7">
            <a:extLst>
              <a:ext uri="{FF2B5EF4-FFF2-40B4-BE49-F238E27FC236}">
                <a16:creationId xmlns:a16="http://schemas.microsoft.com/office/drawing/2014/main" id="{01CFEFAB-44C9-4D76-89D2-4F041801C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67" t="53481" r="-2167" b="8223"/>
          <a:stretch>
            <a:fillRect/>
          </a:stretch>
        </p:blipFill>
        <p:spPr bwMode="auto">
          <a:xfrm>
            <a:off x="1943101" y="2171700"/>
            <a:ext cx="5393531"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8">
            <a:extLst>
              <a:ext uri="{FF2B5EF4-FFF2-40B4-BE49-F238E27FC236}">
                <a16:creationId xmlns:a16="http://schemas.microsoft.com/office/drawing/2014/main" id="{0E9F248A-63F2-4079-A10C-FA13D42F809A}"/>
              </a:ext>
            </a:extLst>
          </p:cNvPr>
          <p:cNvSpPr txBox="1">
            <a:spLocks noChangeArrowheads="1"/>
          </p:cNvSpPr>
          <p:nvPr/>
        </p:nvSpPr>
        <p:spPr bwMode="auto">
          <a:xfrm>
            <a:off x="2132410" y="3209925"/>
            <a:ext cx="11705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500"/>
              <a:t>Underfitting</a:t>
            </a:r>
          </a:p>
        </p:txBody>
      </p:sp>
      <p:sp>
        <p:nvSpPr>
          <p:cNvPr id="12296" name="TextBox 10">
            <a:extLst>
              <a:ext uri="{FF2B5EF4-FFF2-40B4-BE49-F238E27FC236}">
                <a16:creationId xmlns:a16="http://schemas.microsoft.com/office/drawing/2014/main" id="{5094D364-7081-40AD-88FB-F0813BF7837B}"/>
              </a:ext>
            </a:extLst>
          </p:cNvPr>
          <p:cNvSpPr txBox="1">
            <a:spLocks noChangeArrowheads="1"/>
          </p:cNvSpPr>
          <p:nvPr/>
        </p:nvSpPr>
        <p:spPr bwMode="auto">
          <a:xfrm>
            <a:off x="2110979" y="1731169"/>
            <a:ext cx="10615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500"/>
              <a:t>Overfitting</a:t>
            </a:r>
          </a:p>
        </p:txBody>
      </p:sp>
      <p:sp>
        <p:nvSpPr>
          <p:cNvPr id="3" name="Date Placeholder 2">
            <a:extLst>
              <a:ext uri="{FF2B5EF4-FFF2-40B4-BE49-F238E27FC236}">
                <a16:creationId xmlns:a16="http://schemas.microsoft.com/office/drawing/2014/main" id="{B942A188-2F2A-4B1B-AAB2-DC92112C3953}"/>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429A6CDE-AB1F-4ACB-9F66-EA474B1D3B6E}" type="datetime1">
              <a:rPr lang="en-US" smtClean="0"/>
              <a:t>7/4/2024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B826B1C-E191-4B17-94A4-204D7E95AB57}"/>
              </a:ext>
            </a:extLst>
          </p:cNvPr>
          <p:cNvSpPr>
            <a:spLocks noGrp="1" noChangeArrowheads="1"/>
          </p:cNvSpPr>
          <p:nvPr>
            <p:ph type="title"/>
          </p:nvPr>
        </p:nvSpPr>
        <p:spPr>
          <a:xfrm>
            <a:off x="2195735" y="130969"/>
            <a:ext cx="6324600" cy="400050"/>
          </a:xfrm>
        </p:spPr>
        <p:txBody>
          <a:bodyPr>
            <a:normAutofit fontScale="90000"/>
          </a:bodyPr>
          <a:lstStyle/>
          <a:p>
            <a:r>
              <a:rPr lang="en-US" altLang="en-US" dirty="0"/>
              <a:t>General Approach of Ensemble Learning</a:t>
            </a:r>
          </a:p>
        </p:txBody>
      </p:sp>
      <p:pic>
        <p:nvPicPr>
          <p:cNvPr id="13316" name="Picture 6">
            <a:extLst>
              <a:ext uri="{FF2B5EF4-FFF2-40B4-BE49-F238E27FC236}">
                <a16:creationId xmlns:a16="http://schemas.microsoft.com/office/drawing/2014/main" id="{9A257B3B-C337-4D47-8C42-FB02E31D4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742950"/>
            <a:ext cx="541853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7">
            <a:extLst>
              <a:ext uri="{FF2B5EF4-FFF2-40B4-BE49-F238E27FC236}">
                <a16:creationId xmlns:a16="http://schemas.microsoft.com/office/drawing/2014/main" id="{374BC95F-9831-470B-93A5-1C7C53FCB62A}"/>
              </a:ext>
            </a:extLst>
          </p:cNvPr>
          <p:cNvSpPr txBox="1">
            <a:spLocks noChangeArrowheads="1"/>
          </p:cNvSpPr>
          <p:nvPr/>
        </p:nvSpPr>
        <p:spPr bwMode="auto">
          <a:xfrm>
            <a:off x="5186363" y="3314700"/>
            <a:ext cx="2343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350"/>
              <a:t>Using majority vote or weighted majority vote </a:t>
            </a:r>
          </a:p>
          <a:p>
            <a:pPr algn="ctr">
              <a:spcBef>
                <a:spcPct val="0"/>
              </a:spcBef>
              <a:spcAft>
                <a:spcPct val="0"/>
              </a:spcAft>
              <a:buClrTx/>
              <a:buSzTx/>
              <a:buFontTx/>
              <a:buNone/>
            </a:pPr>
            <a:r>
              <a:rPr lang="en-US" altLang="en-US" sz="1350"/>
              <a:t>(weighted according to their accuracy or relevance)</a:t>
            </a:r>
          </a:p>
        </p:txBody>
      </p:sp>
      <p:sp>
        <p:nvSpPr>
          <p:cNvPr id="3" name="Date Placeholder 2">
            <a:extLst>
              <a:ext uri="{FF2B5EF4-FFF2-40B4-BE49-F238E27FC236}">
                <a16:creationId xmlns:a16="http://schemas.microsoft.com/office/drawing/2014/main" id="{C2BA31F6-A4E3-4794-8A2F-BCD919EA4ED1}"/>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4FA195D9-C38B-4521-80F0-B0CD18F724A7}" type="datetime1">
              <a:rPr lang="en-US" smtClean="0"/>
              <a:t>7/4/2024</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5A7FBA3-7AD0-4A9C-947B-6CE14CEF64B5}"/>
              </a:ext>
            </a:extLst>
          </p:cNvPr>
          <p:cNvSpPr>
            <a:spLocks noGrp="1" noChangeArrowheads="1"/>
          </p:cNvSpPr>
          <p:nvPr>
            <p:ph type="title"/>
          </p:nvPr>
        </p:nvSpPr>
        <p:spPr>
          <a:xfrm>
            <a:off x="2506546" y="245269"/>
            <a:ext cx="6210300" cy="400050"/>
          </a:xfrm>
        </p:spPr>
        <p:txBody>
          <a:bodyPr>
            <a:normAutofit fontScale="90000"/>
          </a:bodyPr>
          <a:lstStyle/>
          <a:p>
            <a:r>
              <a:rPr lang="en-US" altLang="en-US" dirty="0"/>
              <a:t>Constructing Ensemble Classifiers</a:t>
            </a:r>
          </a:p>
        </p:txBody>
      </p:sp>
      <p:sp>
        <p:nvSpPr>
          <p:cNvPr id="6147" name="Rectangle 3">
            <a:extLst>
              <a:ext uri="{FF2B5EF4-FFF2-40B4-BE49-F238E27FC236}">
                <a16:creationId xmlns:a16="http://schemas.microsoft.com/office/drawing/2014/main" id="{0DD13D8E-96D8-0C4F-AB84-90437D9ABF5E}"/>
              </a:ext>
            </a:extLst>
          </p:cNvPr>
          <p:cNvSpPr>
            <a:spLocks noGrp="1" noChangeArrowheads="1"/>
          </p:cNvSpPr>
          <p:nvPr>
            <p:ph type="body" idx="1"/>
          </p:nvPr>
        </p:nvSpPr>
        <p:spPr>
          <a:xfrm>
            <a:off x="205563" y="857250"/>
            <a:ext cx="8754139" cy="3886200"/>
          </a:xfrm>
        </p:spPr>
        <p:txBody>
          <a:bodyPr>
            <a:noAutofit/>
          </a:bodyPr>
          <a:lstStyle/>
          <a:p>
            <a:pPr marL="0" indent="0">
              <a:lnSpc>
                <a:spcPct val="90000"/>
              </a:lnSpc>
              <a:buNone/>
              <a:defRPr/>
            </a:pPr>
            <a:endParaRPr lang="en-US" altLang="en-US" dirty="0"/>
          </a:p>
          <a:p>
            <a:pPr>
              <a:lnSpc>
                <a:spcPct val="90000"/>
              </a:lnSpc>
              <a:defRPr/>
            </a:pPr>
            <a:r>
              <a:rPr lang="en-US" altLang="en-US" dirty="0"/>
              <a:t>By manipulating training set</a:t>
            </a:r>
          </a:p>
          <a:p>
            <a:pPr lvl="1">
              <a:lnSpc>
                <a:spcPct val="90000"/>
              </a:lnSpc>
              <a:defRPr/>
            </a:pPr>
            <a:r>
              <a:rPr lang="en-US" altLang="en-US" sz="1800" dirty="0"/>
              <a:t>Example: bagging, boosting, random forests</a:t>
            </a:r>
          </a:p>
          <a:p>
            <a:pPr lvl="1">
              <a:lnSpc>
                <a:spcPct val="90000"/>
              </a:lnSpc>
              <a:defRPr/>
            </a:pPr>
            <a:endParaRPr lang="en-US" altLang="en-US" sz="1800" dirty="0"/>
          </a:p>
          <a:p>
            <a:pPr>
              <a:lnSpc>
                <a:spcPct val="90000"/>
              </a:lnSpc>
              <a:defRPr/>
            </a:pPr>
            <a:endParaRPr lang="en-US" altLang="en-US" dirty="0"/>
          </a:p>
          <a:p>
            <a:pPr>
              <a:lnSpc>
                <a:spcPct val="90000"/>
              </a:lnSpc>
              <a:defRPr/>
            </a:pPr>
            <a:r>
              <a:rPr lang="en-US" altLang="en-US" dirty="0"/>
              <a:t>By manipulating input features</a:t>
            </a:r>
          </a:p>
          <a:p>
            <a:pPr lvl="1">
              <a:lnSpc>
                <a:spcPct val="90000"/>
              </a:lnSpc>
              <a:defRPr/>
            </a:pPr>
            <a:r>
              <a:rPr lang="en-US" altLang="en-US" sz="1800" dirty="0"/>
              <a:t>Example: random forests</a:t>
            </a:r>
          </a:p>
          <a:p>
            <a:pPr lvl="1">
              <a:lnSpc>
                <a:spcPct val="90000"/>
              </a:lnSpc>
              <a:defRPr/>
            </a:pPr>
            <a:endParaRPr lang="en-US" altLang="en-US" sz="1800" dirty="0"/>
          </a:p>
          <a:p>
            <a:pPr>
              <a:lnSpc>
                <a:spcPct val="90000"/>
              </a:lnSpc>
              <a:defRPr/>
            </a:pPr>
            <a:endParaRPr lang="en-US" altLang="en-US" dirty="0">
              <a:solidFill>
                <a:srgbClr val="000000"/>
              </a:solidFill>
            </a:endParaRPr>
          </a:p>
          <a:p>
            <a:pPr>
              <a:lnSpc>
                <a:spcPct val="90000"/>
              </a:lnSpc>
              <a:defRPr/>
            </a:pPr>
            <a:r>
              <a:rPr lang="en-US" altLang="en-US" dirty="0"/>
              <a:t>By manipulating class labels</a:t>
            </a:r>
          </a:p>
          <a:p>
            <a:pPr lvl="1">
              <a:lnSpc>
                <a:spcPct val="90000"/>
              </a:lnSpc>
              <a:defRPr/>
            </a:pPr>
            <a:r>
              <a:rPr lang="en-US" altLang="en-US" sz="1800" dirty="0"/>
              <a:t>Example: error-correcting output coding</a:t>
            </a:r>
          </a:p>
          <a:p>
            <a:pPr lvl="1">
              <a:lnSpc>
                <a:spcPct val="90000"/>
              </a:lnSpc>
              <a:defRPr/>
            </a:pPr>
            <a:endParaRPr lang="en-US" altLang="en-US" sz="1800" dirty="0"/>
          </a:p>
          <a:p>
            <a:pPr marL="342900" lvl="1" indent="0">
              <a:lnSpc>
                <a:spcPct val="90000"/>
              </a:lnSpc>
              <a:buNone/>
              <a:defRPr/>
            </a:pPr>
            <a:r>
              <a:rPr lang="en-US" altLang="en-US" sz="1800" dirty="0"/>
              <a:t> </a:t>
            </a:r>
            <a:endParaRPr lang="en-US" altLang="en-US" sz="1800" dirty="0">
              <a:solidFill>
                <a:srgbClr val="000000"/>
              </a:solidFill>
            </a:endParaRPr>
          </a:p>
          <a:p>
            <a:pPr>
              <a:lnSpc>
                <a:spcPct val="90000"/>
              </a:lnSpc>
              <a:defRPr/>
            </a:pPr>
            <a:r>
              <a:rPr lang="en-US" altLang="en-US" dirty="0"/>
              <a:t>By manipulating learning algorithm</a:t>
            </a:r>
          </a:p>
          <a:p>
            <a:pPr lvl="1">
              <a:lnSpc>
                <a:spcPct val="90000"/>
              </a:lnSpc>
              <a:defRPr/>
            </a:pPr>
            <a:r>
              <a:rPr lang="en-US" altLang="en-US" sz="1800" dirty="0"/>
              <a:t>Example: injecting randomness in the initial weights of  ANN</a:t>
            </a:r>
          </a:p>
        </p:txBody>
      </p:sp>
      <p:sp>
        <p:nvSpPr>
          <p:cNvPr id="3" name="Date Placeholder 2">
            <a:extLst>
              <a:ext uri="{FF2B5EF4-FFF2-40B4-BE49-F238E27FC236}">
                <a16:creationId xmlns:a16="http://schemas.microsoft.com/office/drawing/2014/main" id="{0EE1FEAA-539A-4534-83E6-F99CE06A5F08}"/>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D84FB174-43A4-4A86-88C3-FCE34E480F1F}" type="datetime1">
              <a:rPr lang="en-US" smtClean="0"/>
              <a:t>7/4/2024</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BB94-F426-BC79-D787-75D3354CC41C}"/>
              </a:ext>
            </a:extLst>
          </p:cNvPr>
          <p:cNvSpPr>
            <a:spLocks noGrp="1"/>
          </p:cNvSpPr>
          <p:nvPr>
            <p:ph type="title"/>
          </p:nvPr>
        </p:nvSpPr>
        <p:spPr/>
        <p:txBody>
          <a:bodyPr/>
          <a:lstStyle/>
          <a:p>
            <a:r>
              <a:rPr lang="en-US" altLang="en-US" dirty="0"/>
              <a:t>Bagging (Bootstrap </a:t>
            </a:r>
            <a:r>
              <a:rPr lang="en-US" altLang="en-US" dirty="0" err="1"/>
              <a:t>AGGregatING</a:t>
            </a:r>
            <a:r>
              <a:rPr lang="en-US" altLang="en-US" dirty="0"/>
              <a:t>)</a:t>
            </a:r>
            <a:endParaRPr lang="en-IN" dirty="0"/>
          </a:p>
        </p:txBody>
      </p:sp>
      <p:sp>
        <p:nvSpPr>
          <p:cNvPr id="3" name="Content Placeholder 2">
            <a:extLst>
              <a:ext uri="{FF2B5EF4-FFF2-40B4-BE49-F238E27FC236}">
                <a16:creationId xmlns:a16="http://schemas.microsoft.com/office/drawing/2014/main" id="{E68BAE8A-4532-783F-7D32-0228B914A4EC}"/>
              </a:ext>
            </a:extLst>
          </p:cNvPr>
          <p:cNvSpPr>
            <a:spLocks noGrp="1"/>
          </p:cNvSpPr>
          <p:nvPr>
            <p:ph idx="1"/>
          </p:nvPr>
        </p:nvSpPr>
        <p:spPr>
          <a:xfrm>
            <a:off x="91960" y="960996"/>
            <a:ext cx="8903183" cy="3416400"/>
          </a:xfrm>
        </p:spPr>
        <p:txBody>
          <a:bodyPr/>
          <a:lstStyle/>
          <a:p>
            <a:r>
              <a:rPr lang="en-US" dirty="0"/>
              <a:t>Bootstrap method is used to </a:t>
            </a:r>
            <a:r>
              <a:rPr lang="en-US" dirty="0">
                <a:solidFill>
                  <a:srgbClr val="FF0000"/>
                </a:solidFill>
              </a:rPr>
              <a:t>create multiple subsets </a:t>
            </a:r>
            <a:r>
              <a:rPr lang="en-US" dirty="0"/>
              <a:t>of training data set and then </a:t>
            </a:r>
            <a:r>
              <a:rPr lang="en-US" dirty="0">
                <a:solidFill>
                  <a:srgbClr val="FF0000"/>
                </a:solidFill>
              </a:rPr>
              <a:t>train multiple base models </a:t>
            </a:r>
            <a:r>
              <a:rPr lang="en-US" dirty="0"/>
              <a:t>separately on these bootstrapped training set to get different predictions from these base models. </a:t>
            </a:r>
          </a:p>
          <a:p>
            <a:endParaRPr lang="en-US" dirty="0"/>
          </a:p>
          <a:p>
            <a:r>
              <a:rPr lang="en-US" dirty="0"/>
              <a:t>The final prediction is obtained by </a:t>
            </a:r>
            <a:r>
              <a:rPr lang="en-US" dirty="0">
                <a:solidFill>
                  <a:srgbClr val="FF0000"/>
                </a:solidFill>
              </a:rPr>
              <a:t>averaging or voting </a:t>
            </a:r>
            <a:r>
              <a:rPr lang="en-US" dirty="0"/>
              <a:t>on the predictions from these base models.</a:t>
            </a:r>
            <a:endParaRPr lang="en-IN" dirty="0"/>
          </a:p>
        </p:txBody>
      </p:sp>
      <p:pic>
        <p:nvPicPr>
          <p:cNvPr id="5" name="Picture 4">
            <a:extLst>
              <a:ext uri="{FF2B5EF4-FFF2-40B4-BE49-F238E27FC236}">
                <a16:creationId xmlns:a16="http://schemas.microsoft.com/office/drawing/2014/main" id="{65827673-5B3B-C935-66A9-57AE28A7BB78}"/>
              </a:ext>
            </a:extLst>
          </p:cNvPr>
          <p:cNvPicPr>
            <a:picLocks noChangeAspect="1"/>
          </p:cNvPicPr>
          <p:nvPr/>
        </p:nvPicPr>
        <p:blipFill>
          <a:blip r:embed="rId2"/>
          <a:stretch>
            <a:fillRect/>
          </a:stretch>
        </p:blipFill>
        <p:spPr>
          <a:xfrm>
            <a:off x="3687836" y="2669195"/>
            <a:ext cx="4194434" cy="2339992"/>
          </a:xfrm>
          <a:prstGeom prst="rect">
            <a:avLst/>
          </a:prstGeom>
        </p:spPr>
      </p:pic>
    </p:spTree>
    <p:extLst>
      <p:ext uri="{BB962C8B-B14F-4D97-AF65-F5344CB8AC3E}">
        <p14:creationId xmlns:p14="http://schemas.microsoft.com/office/powerpoint/2010/main" val="3215305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CEBE6F2-EA68-4B04-AA31-6E0DA60C840C}"/>
              </a:ext>
            </a:extLst>
          </p:cNvPr>
          <p:cNvSpPr>
            <a:spLocks noGrp="1" noChangeArrowheads="1"/>
          </p:cNvSpPr>
          <p:nvPr>
            <p:ph type="title"/>
          </p:nvPr>
        </p:nvSpPr>
        <p:spPr>
          <a:xfrm>
            <a:off x="2386013" y="234803"/>
            <a:ext cx="6210300" cy="400050"/>
          </a:xfrm>
        </p:spPr>
        <p:txBody>
          <a:bodyPr>
            <a:normAutofit fontScale="90000"/>
          </a:bodyPr>
          <a:lstStyle/>
          <a:p>
            <a:r>
              <a:rPr lang="en-US" altLang="en-US" dirty="0"/>
              <a:t>Bagging (Bootstrap </a:t>
            </a:r>
            <a:r>
              <a:rPr lang="en-US" altLang="en-US" dirty="0" err="1"/>
              <a:t>AGGregatING</a:t>
            </a:r>
            <a:r>
              <a:rPr lang="en-US" altLang="en-US" dirty="0"/>
              <a:t>)</a:t>
            </a:r>
          </a:p>
        </p:txBody>
      </p:sp>
      <p:sp>
        <p:nvSpPr>
          <p:cNvPr id="15363" name="Rectangle 3">
            <a:extLst>
              <a:ext uri="{FF2B5EF4-FFF2-40B4-BE49-F238E27FC236}">
                <a16:creationId xmlns:a16="http://schemas.microsoft.com/office/drawing/2014/main" id="{8715C23C-06AB-4189-A0C9-F40880131140}"/>
              </a:ext>
            </a:extLst>
          </p:cNvPr>
          <p:cNvSpPr>
            <a:spLocks noGrp="1" noChangeArrowheads="1"/>
          </p:cNvSpPr>
          <p:nvPr>
            <p:ph type="body" idx="1"/>
          </p:nvPr>
        </p:nvSpPr>
        <p:spPr>
          <a:xfrm>
            <a:off x="168825" y="920700"/>
            <a:ext cx="8520600" cy="3416400"/>
          </a:xfrm>
        </p:spPr>
        <p:txBody>
          <a:bodyPr/>
          <a:lstStyle/>
          <a:p>
            <a:pPr algn="just"/>
            <a:r>
              <a:rPr lang="en-US" altLang="en-US" dirty="0"/>
              <a:t>Bootstrap sampling: sampling with replacement</a:t>
            </a:r>
          </a:p>
          <a:p>
            <a:pPr algn="just"/>
            <a:endParaRPr lang="en-US" altLang="en-US" dirty="0"/>
          </a:p>
          <a:p>
            <a:pPr algn="just"/>
            <a:endParaRPr lang="en-US" altLang="en-US" dirty="0"/>
          </a:p>
          <a:p>
            <a:pPr algn="just"/>
            <a:endParaRPr lang="en-US" altLang="en-US" dirty="0"/>
          </a:p>
          <a:p>
            <a:pPr algn="just"/>
            <a:endParaRPr lang="en-US" altLang="en-US" dirty="0"/>
          </a:p>
          <a:p>
            <a:pPr algn="just"/>
            <a:r>
              <a:rPr lang="en-US" altLang="en-US" dirty="0"/>
              <a:t>Build classifier on each bootstrap sample</a:t>
            </a:r>
          </a:p>
          <a:p>
            <a:pPr algn="just"/>
            <a:endParaRPr lang="en-US" altLang="en-US" sz="750" dirty="0"/>
          </a:p>
          <a:p>
            <a:pPr algn="just"/>
            <a:r>
              <a:rPr lang="en-US" altLang="en-US" dirty="0"/>
              <a:t>Probability of a training instance being selected in a bootstrap sample is:</a:t>
            </a:r>
          </a:p>
          <a:p>
            <a:pPr lvl="1" algn="just">
              <a:buFont typeface="Wingdings" panose="05000000000000000000" pitchFamily="2" charset="2"/>
              <a:buChar char="Ø"/>
            </a:pPr>
            <a:r>
              <a:rPr lang="en-US" altLang="en-US" sz="1800" dirty="0"/>
              <a:t>1 – (1 - 1/n)</a:t>
            </a:r>
            <a:r>
              <a:rPr lang="en-US" altLang="en-US" sz="1800" baseline="30000" dirty="0"/>
              <a:t>n </a:t>
            </a:r>
            <a:r>
              <a:rPr lang="en-US" altLang="en-US" sz="1800" dirty="0"/>
              <a:t> (n: number of training instances)</a:t>
            </a:r>
          </a:p>
          <a:p>
            <a:pPr lvl="1" algn="just">
              <a:buFont typeface="Wingdings" panose="05000000000000000000" pitchFamily="2" charset="2"/>
              <a:buChar char="Ø"/>
            </a:pPr>
            <a:r>
              <a:rPr lang="en-US" altLang="en-US" sz="1800" dirty="0"/>
              <a:t>~0.632 when n is large </a:t>
            </a:r>
          </a:p>
          <a:p>
            <a:pPr lvl="1" algn="just"/>
            <a:endParaRPr lang="en-US" altLang="en-US" baseline="30000" dirty="0"/>
          </a:p>
        </p:txBody>
      </p:sp>
      <p:pic>
        <p:nvPicPr>
          <p:cNvPr id="15364" name="Picture 289">
            <a:extLst>
              <a:ext uri="{FF2B5EF4-FFF2-40B4-BE49-F238E27FC236}">
                <a16:creationId xmlns:a16="http://schemas.microsoft.com/office/drawing/2014/main" id="{9190130D-032C-4DB7-A8E0-BBF883865269}"/>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771650" y="1703785"/>
            <a:ext cx="5429250" cy="639365"/>
          </a:xfrm>
          <a:noFill/>
        </p:spPr>
      </p:pic>
      <p:sp>
        <p:nvSpPr>
          <p:cNvPr id="3" name="Date Placeholder 2">
            <a:extLst>
              <a:ext uri="{FF2B5EF4-FFF2-40B4-BE49-F238E27FC236}">
                <a16:creationId xmlns:a16="http://schemas.microsoft.com/office/drawing/2014/main" id="{AFAF1131-0D44-4C8F-BFE9-479867BA7378}"/>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E303C894-E8A2-4029-91AB-3F2EAC88E4AD}" type="datetime1">
              <a:rPr lang="en-US" smtClean="0"/>
              <a:t>7/4/2024</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B0830B1-1991-4C9D-A87E-FB5989D71ABD}"/>
              </a:ext>
            </a:extLst>
          </p:cNvPr>
          <p:cNvSpPr>
            <a:spLocks noGrp="1" noChangeArrowheads="1"/>
          </p:cNvSpPr>
          <p:nvPr>
            <p:ph type="title"/>
          </p:nvPr>
        </p:nvSpPr>
        <p:spPr>
          <a:xfrm>
            <a:off x="2286000" y="152060"/>
            <a:ext cx="5538788" cy="400050"/>
          </a:xfrm>
        </p:spPr>
        <p:txBody>
          <a:bodyPr>
            <a:normAutofit fontScale="90000"/>
          </a:bodyPr>
          <a:lstStyle/>
          <a:p>
            <a:r>
              <a:rPr lang="en-US" altLang="en-US" dirty="0"/>
              <a:t>Bagging Algorithm</a:t>
            </a:r>
          </a:p>
        </p:txBody>
      </p:sp>
      <p:pic>
        <p:nvPicPr>
          <p:cNvPr id="16388" name="Picture 6">
            <a:extLst>
              <a:ext uri="{FF2B5EF4-FFF2-40B4-BE49-F238E27FC236}">
                <a16:creationId xmlns:a16="http://schemas.microsoft.com/office/drawing/2014/main" id="{BC6E3B61-8B02-4A89-ACD5-776CE9693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28" y="1144537"/>
            <a:ext cx="8691151" cy="330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85C20725-C86A-4808-B6E5-1177A33EC9CB}"/>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FEF7952A-CEEF-4359-98A3-7C2475AA3C14}" type="datetime1">
              <a:rPr lang="en-US" smtClean="0"/>
              <a:t>7/4/2024</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subTitle" idx="1"/>
          </p:nvPr>
        </p:nvSpPr>
        <p:spPr>
          <a:xfrm>
            <a:off x="77400" y="0"/>
            <a:ext cx="8989200" cy="576900"/>
          </a:xfrm>
          <a:prstGeom prst="rect">
            <a:avLst/>
          </a:prstGeom>
        </p:spPr>
        <p:txBody>
          <a:bodyPr spcFirstLastPara="1" wrap="square" lIns="91425" tIns="91425" rIns="91425" bIns="91425" anchor="t" anchorCtr="0">
            <a:noAutofit/>
          </a:bodyPr>
          <a:lstStyle/>
          <a:p>
            <a:pPr marL="0" lvl="0" indent="0" algn="ctr" rtl="0">
              <a:lnSpc>
                <a:spcPct val="115000"/>
              </a:lnSpc>
              <a:spcBef>
                <a:spcPts val="1800"/>
              </a:spcBef>
              <a:spcAft>
                <a:spcPts val="400"/>
              </a:spcAft>
              <a:buNone/>
            </a:pPr>
            <a:r>
              <a:rPr lang="en" sz="1400" b="1" dirty="0">
                <a:solidFill>
                  <a:schemeClr val="dk1"/>
                </a:solidFill>
              </a:rPr>
              <a:t>KNN</a:t>
            </a:r>
            <a:endParaRPr sz="1400" dirty="0"/>
          </a:p>
        </p:txBody>
      </p:sp>
      <p:sp>
        <p:nvSpPr>
          <p:cNvPr id="116" name="Google Shape;116;p22"/>
          <p:cNvSpPr txBox="1"/>
          <p:nvPr/>
        </p:nvSpPr>
        <p:spPr>
          <a:xfrm>
            <a:off x="117825" y="576900"/>
            <a:ext cx="8864100" cy="45666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1200"/>
              </a:spcAft>
              <a:buNone/>
            </a:pPr>
            <a:endParaRPr sz="1800">
              <a:solidFill>
                <a:schemeClr val="dk1"/>
              </a:solidFill>
            </a:endParaRPr>
          </a:p>
        </p:txBody>
      </p:sp>
      <p:pic>
        <p:nvPicPr>
          <p:cNvPr id="117" name="Google Shape;117;p22"/>
          <p:cNvPicPr preferRelativeResize="0"/>
          <p:nvPr/>
        </p:nvPicPr>
        <p:blipFill>
          <a:blip r:embed="rId3">
            <a:alphaModFix/>
          </a:blip>
          <a:stretch>
            <a:fillRect/>
          </a:stretch>
        </p:blipFill>
        <p:spPr>
          <a:xfrm>
            <a:off x="1863576" y="836908"/>
            <a:ext cx="5095164" cy="426384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3EFEAAC-4BAE-4298-9C7C-5BE3598B04EF}"/>
              </a:ext>
            </a:extLst>
          </p:cNvPr>
          <p:cNvSpPr>
            <a:spLocks noGrp="1" noChangeArrowheads="1"/>
          </p:cNvSpPr>
          <p:nvPr>
            <p:ph type="title"/>
          </p:nvPr>
        </p:nvSpPr>
        <p:spPr>
          <a:xfrm>
            <a:off x="1836964" y="141344"/>
            <a:ext cx="5763986" cy="400050"/>
          </a:xfrm>
        </p:spPr>
        <p:txBody>
          <a:bodyPr>
            <a:normAutofit fontScale="90000"/>
          </a:bodyPr>
          <a:lstStyle/>
          <a:p>
            <a:r>
              <a:rPr lang="en-US" altLang="en-US" dirty="0"/>
              <a:t>Bagging Example</a:t>
            </a:r>
          </a:p>
        </p:txBody>
      </p:sp>
      <p:sp>
        <p:nvSpPr>
          <p:cNvPr id="26626" name="Rectangle 9">
            <a:extLst>
              <a:ext uri="{FF2B5EF4-FFF2-40B4-BE49-F238E27FC236}">
                <a16:creationId xmlns:a16="http://schemas.microsoft.com/office/drawing/2014/main" id="{7BBD9E51-9546-9242-BBB5-A4467432CA5B}"/>
              </a:ext>
            </a:extLst>
          </p:cNvPr>
          <p:cNvSpPr>
            <a:spLocks noGrp="1" noChangeArrowheads="1"/>
          </p:cNvSpPr>
          <p:nvPr>
            <p:ph type="body" idx="1"/>
          </p:nvPr>
        </p:nvSpPr>
        <p:spPr>
          <a:xfrm>
            <a:off x="225975" y="914499"/>
            <a:ext cx="8520600" cy="3416400"/>
          </a:xfrm>
        </p:spPr>
        <p:txBody>
          <a:bodyPr/>
          <a:lstStyle/>
          <a:p>
            <a:pPr>
              <a:defRPr/>
            </a:pPr>
            <a:r>
              <a:rPr lang="en-US" altLang="en-US" dirty="0"/>
              <a:t>Consider 1-dimensional data set:</a:t>
            </a:r>
          </a:p>
          <a:p>
            <a:pPr>
              <a:defRPr/>
            </a:pPr>
            <a:endParaRPr lang="en-US" altLang="en-US" dirty="0"/>
          </a:p>
          <a:p>
            <a:pPr>
              <a:defRPr/>
            </a:pPr>
            <a:endParaRPr lang="en-US" altLang="en-US" dirty="0"/>
          </a:p>
          <a:p>
            <a:pPr marL="0" indent="0">
              <a:buNone/>
              <a:defRPr/>
            </a:pPr>
            <a:endParaRPr lang="en-US" altLang="en-US" dirty="0"/>
          </a:p>
          <a:p>
            <a:pPr>
              <a:defRPr/>
            </a:pPr>
            <a:endParaRPr lang="en-US" altLang="en-US" dirty="0"/>
          </a:p>
          <a:p>
            <a:pPr>
              <a:defRPr/>
            </a:pPr>
            <a:r>
              <a:rPr lang="en-US" altLang="en-US" dirty="0"/>
              <a:t>Classifier is a decision stump (decision tree of size 1)</a:t>
            </a:r>
          </a:p>
          <a:p>
            <a:pPr lvl="1">
              <a:defRPr/>
            </a:pPr>
            <a:r>
              <a:rPr lang="en-US" altLang="en-US" sz="1800" dirty="0"/>
              <a:t>Decision rule:  	x </a:t>
            </a:r>
            <a:r>
              <a:rPr lang="en-US" altLang="en-US" sz="1800" dirty="0">
                <a:sym typeface="Symbol" pitchFamily="2" charset="2"/>
              </a:rPr>
              <a:t> k</a:t>
            </a:r>
            <a:r>
              <a:rPr lang="en-US" altLang="en-US" sz="1800" dirty="0"/>
              <a:t> </a:t>
            </a:r>
            <a:r>
              <a:rPr lang="en-US" altLang="en-US" sz="1800" dirty="0">
                <a:sym typeface="Symbol" pitchFamily="2" charset="2"/>
              </a:rPr>
              <a:t>versus </a:t>
            </a:r>
            <a:r>
              <a:rPr lang="en-US" altLang="en-US" sz="1800" dirty="0"/>
              <a:t>x &gt; k</a:t>
            </a:r>
          </a:p>
          <a:p>
            <a:pPr lvl="1">
              <a:defRPr/>
            </a:pPr>
            <a:r>
              <a:rPr lang="en-US" altLang="en-US" sz="1800" dirty="0"/>
              <a:t>Split point k is chosen based on entropy</a:t>
            </a:r>
          </a:p>
        </p:txBody>
      </p:sp>
      <p:graphicFrame>
        <p:nvGraphicFramePr>
          <p:cNvPr id="17412" name="Object 2">
            <a:extLst>
              <a:ext uri="{FF2B5EF4-FFF2-40B4-BE49-F238E27FC236}">
                <a16:creationId xmlns:a16="http://schemas.microsoft.com/office/drawing/2014/main" id="{AA6DEC1B-2B6C-46F9-8797-253A852F941A}"/>
              </a:ext>
            </a:extLst>
          </p:cNvPr>
          <p:cNvGraphicFramePr>
            <a:graphicFrameLocks noGrp="1" noChangeAspect="1"/>
          </p:cNvGraphicFramePr>
          <p:nvPr>
            <p:ph idx="4294967295"/>
            <p:extLst>
              <p:ext uri="{D42A27DB-BD31-4B8C-83A1-F6EECF244321}">
                <p14:modId xmlns:p14="http://schemas.microsoft.com/office/powerpoint/2010/main" val="1797469957"/>
              </p:ext>
            </p:extLst>
          </p:nvPr>
        </p:nvGraphicFramePr>
        <p:xfrm>
          <a:off x="1536516" y="1391294"/>
          <a:ext cx="5618560" cy="900113"/>
        </p:xfrm>
        <a:graphic>
          <a:graphicData uri="http://schemas.openxmlformats.org/presentationml/2006/ole">
            <mc:AlternateContent xmlns:mc="http://schemas.openxmlformats.org/markup-compatibility/2006">
              <mc:Choice xmlns:v="urn:schemas-microsoft-com:vml" Requires="v">
                <p:oleObj name="Visio" r:id="rId2" imgW="6270295" imgH="1004995" progId="Visio.Drawing.6">
                  <p:embed/>
                </p:oleObj>
              </mc:Choice>
              <mc:Fallback>
                <p:oleObj name="Visio" r:id="rId2" imgW="6270295" imgH="1004995" progId="Visio.Drawing.6">
                  <p:embed/>
                  <p:pic>
                    <p:nvPicPr>
                      <p:cNvPr id="17412" name="Object 2">
                        <a:extLst>
                          <a:ext uri="{FF2B5EF4-FFF2-40B4-BE49-F238E27FC236}">
                            <a16:creationId xmlns:a16="http://schemas.microsoft.com/office/drawing/2014/main" id="{AA6DEC1B-2B6C-46F9-8797-253A852F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516" y="1391294"/>
                        <a:ext cx="5618560"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Oval 10">
            <a:extLst>
              <a:ext uri="{FF2B5EF4-FFF2-40B4-BE49-F238E27FC236}">
                <a16:creationId xmlns:a16="http://schemas.microsoft.com/office/drawing/2014/main" id="{CB1E402A-B70E-438B-AA64-AE6AF294A937}"/>
              </a:ext>
            </a:extLst>
          </p:cNvPr>
          <p:cNvSpPr>
            <a:spLocks noChangeArrowheads="1"/>
          </p:cNvSpPr>
          <p:nvPr/>
        </p:nvSpPr>
        <p:spPr bwMode="auto">
          <a:xfrm>
            <a:off x="3714750" y="3668316"/>
            <a:ext cx="971550" cy="5143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050"/>
              <a:t>x </a:t>
            </a:r>
            <a:r>
              <a:rPr lang="en-US" altLang="en-US" sz="1050">
                <a:sym typeface="Symbol" panose="05050102010706020507" pitchFamily="18" charset="2"/>
              </a:rPr>
              <a:t> k</a:t>
            </a:r>
          </a:p>
        </p:txBody>
      </p:sp>
      <p:sp>
        <p:nvSpPr>
          <p:cNvPr id="17414" name="Line 11">
            <a:extLst>
              <a:ext uri="{FF2B5EF4-FFF2-40B4-BE49-F238E27FC236}">
                <a16:creationId xmlns:a16="http://schemas.microsoft.com/office/drawing/2014/main" id="{4E886F02-2684-4848-9023-1FEFE7972E13}"/>
              </a:ext>
            </a:extLst>
          </p:cNvPr>
          <p:cNvSpPr>
            <a:spLocks noChangeShapeType="1"/>
          </p:cNvSpPr>
          <p:nvPr/>
        </p:nvSpPr>
        <p:spPr bwMode="auto">
          <a:xfrm flipH="1">
            <a:off x="3600450" y="4182666"/>
            <a:ext cx="571500" cy="2857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17415" name="Line 12">
            <a:extLst>
              <a:ext uri="{FF2B5EF4-FFF2-40B4-BE49-F238E27FC236}">
                <a16:creationId xmlns:a16="http://schemas.microsoft.com/office/drawing/2014/main" id="{238B140D-85D9-4BFE-A728-5981B361F63B}"/>
              </a:ext>
            </a:extLst>
          </p:cNvPr>
          <p:cNvSpPr>
            <a:spLocks noChangeShapeType="1"/>
          </p:cNvSpPr>
          <p:nvPr/>
        </p:nvSpPr>
        <p:spPr bwMode="auto">
          <a:xfrm>
            <a:off x="4171950" y="4182666"/>
            <a:ext cx="628650" cy="2857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17416" name="Text Box 13">
            <a:extLst>
              <a:ext uri="{FF2B5EF4-FFF2-40B4-BE49-F238E27FC236}">
                <a16:creationId xmlns:a16="http://schemas.microsoft.com/office/drawing/2014/main" id="{E716B233-E0C6-40B3-A5B8-F4B22D9FE882}"/>
              </a:ext>
            </a:extLst>
          </p:cNvPr>
          <p:cNvSpPr txBox="1">
            <a:spLocks noChangeArrowheads="1"/>
          </p:cNvSpPr>
          <p:nvPr/>
        </p:nvSpPr>
        <p:spPr bwMode="auto">
          <a:xfrm>
            <a:off x="3371850" y="4468416"/>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350"/>
              <a:t>y</a:t>
            </a:r>
            <a:r>
              <a:rPr lang="en-US" altLang="en-US" sz="1350" baseline="-25000"/>
              <a:t>left</a:t>
            </a:r>
            <a:endParaRPr lang="en-US" altLang="en-US" sz="1350"/>
          </a:p>
        </p:txBody>
      </p:sp>
      <p:sp>
        <p:nvSpPr>
          <p:cNvPr id="17417" name="Text Box 14">
            <a:extLst>
              <a:ext uri="{FF2B5EF4-FFF2-40B4-BE49-F238E27FC236}">
                <a16:creationId xmlns:a16="http://schemas.microsoft.com/office/drawing/2014/main" id="{D7CC8EED-2893-4B48-AE69-81A347510792}"/>
              </a:ext>
            </a:extLst>
          </p:cNvPr>
          <p:cNvSpPr txBox="1">
            <a:spLocks noChangeArrowheads="1"/>
          </p:cNvSpPr>
          <p:nvPr/>
        </p:nvSpPr>
        <p:spPr bwMode="auto">
          <a:xfrm>
            <a:off x="4572000" y="4468416"/>
            <a:ext cx="514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350"/>
              <a:t>y</a:t>
            </a:r>
            <a:r>
              <a:rPr lang="en-US" altLang="en-US" sz="1350" baseline="-25000"/>
              <a:t>right</a:t>
            </a:r>
            <a:endParaRPr lang="en-US" altLang="en-US" sz="1350"/>
          </a:p>
        </p:txBody>
      </p:sp>
      <p:sp>
        <p:nvSpPr>
          <p:cNvPr id="17418" name="Text Box 15">
            <a:extLst>
              <a:ext uri="{FF2B5EF4-FFF2-40B4-BE49-F238E27FC236}">
                <a16:creationId xmlns:a16="http://schemas.microsoft.com/office/drawing/2014/main" id="{7112105F-6692-4F2C-A2ED-32183B886A98}"/>
              </a:ext>
            </a:extLst>
          </p:cNvPr>
          <p:cNvSpPr txBox="1">
            <a:spLocks noChangeArrowheads="1"/>
          </p:cNvSpPr>
          <p:nvPr/>
        </p:nvSpPr>
        <p:spPr bwMode="auto">
          <a:xfrm>
            <a:off x="3371850" y="4114801"/>
            <a:ext cx="514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200"/>
              <a:t>True</a:t>
            </a:r>
          </a:p>
        </p:txBody>
      </p:sp>
      <p:sp>
        <p:nvSpPr>
          <p:cNvPr id="17419" name="Text Box 16">
            <a:extLst>
              <a:ext uri="{FF2B5EF4-FFF2-40B4-BE49-F238E27FC236}">
                <a16:creationId xmlns:a16="http://schemas.microsoft.com/office/drawing/2014/main" id="{4A090B32-F234-4212-9A2C-2D6D4B584F4E}"/>
              </a:ext>
            </a:extLst>
          </p:cNvPr>
          <p:cNvSpPr txBox="1">
            <a:spLocks noChangeArrowheads="1"/>
          </p:cNvSpPr>
          <p:nvPr/>
        </p:nvSpPr>
        <p:spPr bwMode="auto">
          <a:xfrm>
            <a:off x="4514850" y="4114801"/>
            <a:ext cx="742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200"/>
              <a:t>False</a:t>
            </a:r>
          </a:p>
        </p:txBody>
      </p:sp>
      <p:sp>
        <p:nvSpPr>
          <p:cNvPr id="3" name="Date Placeholder 2">
            <a:extLst>
              <a:ext uri="{FF2B5EF4-FFF2-40B4-BE49-F238E27FC236}">
                <a16:creationId xmlns:a16="http://schemas.microsoft.com/office/drawing/2014/main" id="{7B0510DA-FA08-4D8B-B8DC-BBE22987534B}"/>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2402C098-D0AB-4B31-82B6-528A6484ADE4}" type="datetime1">
              <a:rPr lang="en-US" smtClean="0"/>
              <a:t>7/4/2024</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114E08-3496-4264-8E5F-01DCF1260000}"/>
              </a:ext>
            </a:extLst>
          </p:cNvPr>
          <p:cNvSpPr>
            <a:spLocks noGrp="1" noChangeArrowheads="1"/>
          </p:cNvSpPr>
          <p:nvPr>
            <p:ph type="title" sz="quarter"/>
          </p:nvPr>
        </p:nvSpPr>
        <p:spPr>
          <a:xfrm>
            <a:off x="2800350" y="114300"/>
            <a:ext cx="4838700" cy="400050"/>
          </a:xfrm>
        </p:spPr>
        <p:txBody>
          <a:bodyPr>
            <a:normAutofit fontScale="90000"/>
          </a:bodyPr>
          <a:lstStyle/>
          <a:p>
            <a:r>
              <a:rPr lang="en-US" altLang="en-US" dirty="0"/>
              <a:t>Bagging Example</a:t>
            </a:r>
          </a:p>
        </p:txBody>
      </p:sp>
      <p:pic>
        <p:nvPicPr>
          <p:cNvPr id="19459" name="Picture 866">
            <a:extLst>
              <a:ext uri="{FF2B5EF4-FFF2-40B4-BE49-F238E27FC236}">
                <a16:creationId xmlns:a16="http://schemas.microsoft.com/office/drawing/2014/main" id="{82B9D388-0DC9-4599-862F-EEBE85F5DB9A}"/>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1428750" y="914401"/>
            <a:ext cx="5029200" cy="3583781"/>
          </a:xfrm>
          <a:noFill/>
        </p:spPr>
      </p:pic>
      <p:graphicFrame>
        <p:nvGraphicFramePr>
          <p:cNvPr id="19460" name="Object 2">
            <a:extLst>
              <a:ext uri="{FF2B5EF4-FFF2-40B4-BE49-F238E27FC236}">
                <a16:creationId xmlns:a16="http://schemas.microsoft.com/office/drawing/2014/main" id="{BD2D980F-1378-4E21-9111-BBE158FA3A56}"/>
              </a:ext>
            </a:extLst>
          </p:cNvPr>
          <p:cNvGraphicFramePr>
            <a:graphicFrameLocks noGrp="1" noChangeAspect="1"/>
          </p:cNvGraphicFramePr>
          <p:nvPr>
            <p:ph sz="quarter" idx="2"/>
          </p:nvPr>
        </p:nvGraphicFramePr>
        <p:xfrm>
          <a:off x="6629400" y="1085850"/>
          <a:ext cx="1125141" cy="363141"/>
        </p:xfrm>
        <a:graphic>
          <a:graphicData uri="http://schemas.openxmlformats.org/presentationml/2006/ole">
            <mc:AlternateContent xmlns:mc="http://schemas.openxmlformats.org/markup-compatibility/2006">
              <mc:Choice xmlns:v="urn:schemas-microsoft-com:vml" Requires="v">
                <p:oleObj name="Visio" r:id="rId3" imgW="0" imgH="0" progId="Visio.Drawing.6">
                  <p:embed/>
                </p:oleObj>
              </mc:Choice>
              <mc:Fallback>
                <p:oleObj name="Visio" r:id="rId3" imgW="0" imgH="0" progId="Visio.Drawing.6">
                  <p:embed/>
                  <p:pic>
                    <p:nvPicPr>
                      <p:cNvPr id="19460" name="Object 2">
                        <a:extLst>
                          <a:ext uri="{FF2B5EF4-FFF2-40B4-BE49-F238E27FC236}">
                            <a16:creationId xmlns:a16="http://schemas.microsoft.com/office/drawing/2014/main" id="{BD2D980F-1378-4E21-9111-BBE158FA3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085850"/>
                        <a:ext cx="112514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3">
            <a:extLst>
              <a:ext uri="{FF2B5EF4-FFF2-40B4-BE49-F238E27FC236}">
                <a16:creationId xmlns:a16="http://schemas.microsoft.com/office/drawing/2014/main" id="{5AAA9076-84B7-49B4-A447-AAFD7B40E5B7}"/>
              </a:ext>
            </a:extLst>
          </p:cNvPr>
          <p:cNvGraphicFramePr>
            <a:graphicFrameLocks noGrp="1" noChangeAspect="1"/>
          </p:cNvGraphicFramePr>
          <p:nvPr>
            <p:ph sz="quarter" idx="3"/>
          </p:nvPr>
        </p:nvGraphicFramePr>
        <p:xfrm>
          <a:off x="6629401" y="1828800"/>
          <a:ext cx="1050131" cy="363141"/>
        </p:xfrm>
        <a:graphic>
          <a:graphicData uri="http://schemas.openxmlformats.org/presentationml/2006/ole">
            <mc:AlternateContent xmlns:mc="http://schemas.openxmlformats.org/markup-compatibility/2006">
              <mc:Choice xmlns:v="urn:schemas-microsoft-com:vml" Requires="v">
                <p:oleObj name="Visio" r:id="rId5" imgW="0" imgH="0" progId="Visio.Drawing.6">
                  <p:embed/>
                </p:oleObj>
              </mc:Choice>
              <mc:Fallback>
                <p:oleObj name="Visio" r:id="rId5" imgW="0" imgH="0" progId="Visio.Drawing.6">
                  <p:embed/>
                  <p:pic>
                    <p:nvPicPr>
                      <p:cNvPr id="19461" name="Object 3">
                        <a:extLst>
                          <a:ext uri="{FF2B5EF4-FFF2-40B4-BE49-F238E27FC236}">
                            <a16:creationId xmlns:a16="http://schemas.microsoft.com/office/drawing/2014/main" id="{5AAA9076-84B7-49B4-A447-AAFD7B40E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1828800"/>
                        <a:ext cx="105013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2" name="Object 4">
            <a:extLst>
              <a:ext uri="{FF2B5EF4-FFF2-40B4-BE49-F238E27FC236}">
                <a16:creationId xmlns:a16="http://schemas.microsoft.com/office/drawing/2014/main" id="{DFFAA0F9-2B1C-4079-9B7F-CE34701E41F0}"/>
              </a:ext>
            </a:extLst>
          </p:cNvPr>
          <p:cNvGraphicFramePr>
            <a:graphicFrameLocks noGrp="1" noChangeAspect="1"/>
          </p:cNvGraphicFramePr>
          <p:nvPr>
            <p:ph sz="quarter" idx="4"/>
          </p:nvPr>
        </p:nvGraphicFramePr>
        <p:xfrm>
          <a:off x="6629400" y="2571750"/>
          <a:ext cx="1125141" cy="363141"/>
        </p:xfrm>
        <a:graphic>
          <a:graphicData uri="http://schemas.openxmlformats.org/presentationml/2006/ole">
            <mc:AlternateContent xmlns:mc="http://schemas.openxmlformats.org/markup-compatibility/2006">
              <mc:Choice xmlns:v="urn:schemas-microsoft-com:vml" Requires="v">
                <p:oleObj name="Visio" r:id="rId7" imgW="0" imgH="0" progId="Visio.Drawing.6">
                  <p:embed/>
                </p:oleObj>
              </mc:Choice>
              <mc:Fallback>
                <p:oleObj name="Visio" r:id="rId7" imgW="0" imgH="0" progId="Visio.Drawing.6">
                  <p:embed/>
                  <p:pic>
                    <p:nvPicPr>
                      <p:cNvPr id="19462" name="Object 4">
                        <a:extLst>
                          <a:ext uri="{FF2B5EF4-FFF2-40B4-BE49-F238E27FC236}">
                            <a16:creationId xmlns:a16="http://schemas.microsoft.com/office/drawing/2014/main" id="{DFFAA0F9-2B1C-4079-9B7F-CE34701E41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2571750"/>
                        <a:ext cx="112514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3" name="Object 5">
            <a:extLst>
              <a:ext uri="{FF2B5EF4-FFF2-40B4-BE49-F238E27FC236}">
                <a16:creationId xmlns:a16="http://schemas.microsoft.com/office/drawing/2014/main" id="{63A22DF1-6433-4687-BF1F-9DD5A07EA6C4}"/>
              </a:ext>
            </a:extLst>
          </p:cNvPr>
          <p:cNvGraphicFramePr>
            <a:graphicFrameLocks noChangeAspect="1"/>
          </p:cNvGraphicFramePr>
          <p:nvPr/>
        </p:nvGraphicFramePr>
        <p:xfrm>
          <a:off x="6629401" y="3314700"/>
          <a:ext cx="1050131" cy="363141"/>
        </p:xfrm>
        <a:graphic>
          <a:graphicData uri="http://schemas.openxmlformats.org/presentationml/2006/ole">
            <mc:AlternateContent xmlns:mc="http://schemas.openxmlformats.org/markup-compatibility/2006">
              <mc:Choice xmlns:v="urn:schemas-microsoft-com:vml" Requires="v">
                <p:oleObj name="Visio" r:id="rId9" imgW="0" imgH="0" progId="Visio.Drawing.6">
                  <p:embed/>
                </p:oleObj>
              </mc:Choice>
              <mc:Fallback>
                <p:oleObj name="Visio" r:id="rId9" imgW="0" imgH="0" progId="Visio.Drawing.6">
                  <p:embed/>
                  <p:pic>
                    <p:nvPicPr>
                      <p:cNvPr id="19463" name="Object 5">
                        <a:extLst>
                          <a:ext uri="{FF2B5EF4-FFF2-40B4-BE49-F238E27FC236}">
                            <a16:creationId xmlns:a16="http://schemas.microsoft.com/office/drawing/2014/main" id="{63A22DF1-6433-4687-BF1F-9DD5A07EA6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1" y="3314700"/>
                        <a:ext cx="105013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64" name="Object 6">
            <a:extLst>
              <a:ext uri="{FF2B5EF4-FFF2-40B4-BE49-F238E27FC236}">
                <a16:creationId xmlns:a16="http://schemas.microsoft.com/office/drawing/2014/main" id="{BF36DF10-9DAD-4086-AB8D-0F4F3A43F559}"/>
              </a:ext>
            </a:extLst>
          </p:cNvPr>
          <p:cNvGraphicFramePr>
            <a:graphicFrameLocks noChangeAspect="1"/>
          </p:cNvGraphicFramePr>
          <p:nvPr/>
        </p:nvGraphicFramePr>
        <p:xfrm>
          <a:off x="6629400" y="4057650"/>
          <a:ext cx="1125141" cy="363141"/>
        </p:xfrm>
        <a:graphic>
          <a:graphicData uri="http://schemas.openxmlformats.org/presentationml/2006/ole">
            <mc:AlternateContent xmlns:mc="http://schemas.openxmlformats.org/markup-compatibility/2006">
              <mc:Choice xmlns:v="urn:schemas-microsoft-com:vml" Requires="v">
                <p:oleObj name="Visio" r:id="rId11" imgW="0" imgH="0" progId="Visio.Drawing.6">
                  <p:embed/>
                </p:oleObj>
              </mc:Choice>
              <mc:Fallback>
                <p:oleObj name="Visio" r:id="rId11" imgW="0" imgH="0" progId="Visio.Drawing.6">
                  <p:embed/>
                  <p:pic>
                    <p:nvPicPr>
                      <p:cNvPr id="19464" name="Object 6">
                        <a:extLst>
                          <a:ext uri="{FF2B5EF4-FFF2-40B4-BE49-F238E27FC236}">
                            <a16:creationId xmlns:a16="http://schemas.microsoft.com/office/drawing/2014/main" id="{BF36DF10-9DAD-4086-AB8D-0F4F3A43F5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4057650"/>
                        <a:ext cx="112514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5" name="Line 876">
            <a:extLst>
              <a:ext uri="{FF2B5EF4-FFF2-40B4-BE49-F238E27FC236}">
                <a16:creationId xmlns:a16="http://schemas.microsoft.com/office/drawing/2014/main" id="{F1C63A08-5133-43C9-B274-03209FB9B164}"/>
              </a:ext>
            </a:extLst>
          </p:cNvPr>
          <p:cNvSpPr>
            <a:spLocks noChangeShapeType="1"/>
          </p:cNvSpPr>
          <p:nvPr/>
        </p:nvSpPr>
        <p:spPr bwMode="auto">
          <a:xfrm>
            <a:off x="3714750" y="9144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9466" name="Line 877">
            <a:extLst>
              <a:ext uri="{FF2B5EF4-FFF2-40B4-BE49-F238E27FC236}">
                <a16:creationId xmlns:a16="http://schemas.microsoft.com/office/drawing/2014/main" id="{C364D687-5925-476C-B4DC-E494FACAF9E3}"/>
              </a:ext>
            </a:extLst>
          </p:cNvPr>
          <p:cNvSpPr>
            <a:spLocks noChangeShapeType="1"/>
          </p:cNvSpPr>
          <p:nvPr/>
        </p:nvSpPr>
        <p:spPr bwMode="auto">
          <a:xfrm>
            <a:off x="4629150" y="17145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9467" name="Line 878">
            <a:extLst>
              <a:ext uri="{FF2B5EF4-FFF2-40B4-BE49-F238E27FC236}">
                <a16:creationId xmlns:a16="http://schemas.microsoft.com/office/drawing/2014/main" id="{AC3FAB76-2B0F-4763-B924-213E2F6BCE53}"/>
              </a:ext>
            </a:extLst>
          </p:cNvPr>
          <p:cNvSpPr>
            <a:spLocks noChangeShapeType="1"/>
          </p:cNvSpPr>
          <p:nvPr/>
        </p:nvSpPr>
        <p:spPr bwMode="auto">
          <a:xfrm>
            <a:off x="3257550" y="24574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9468" name="Line 879">
            <a:extLst>
              <a:ext uri="{FF2B5EF4-FFF2-40B4-BE49-F238E27FC236}">
                <a16:creationId xmlns:a16="http://schemas.microsoft.com/office/drawing/2014/main" id="{4060435C-90B0-4D3B-B380-9CC6262A4489}"/>
              </a:ext>
            </a:extLst>
          </p:cNvPr>
          <p:cNvSpPr>
            <a:spLocks noChangeShapeType="1"/>
          </p:cNvSpPr>
          <p:nvPr/>
        </p:nvSpPr>
        <p:spPr bwMode="auto">
          <a:xfrm>
            <a:off x="3257550" y="32004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9469" name="Line 880">
            <a:extLst>
              <a:ext uri="{FF2B5EF4-FFF2-40B4-BE49-F238E27FC236}">
                <a16:creationId xmlns:a16="http://schemas.microsoft.com/office/drawing/2014/main" id="{EFFB2FA3-B01C-4E27-9902-DE0D3608FF7F}"/>
              </a:ext>
            </a:extLst>
          </p:cNvPr>
          <p:cNvSpPr>
            <a:spLocks noChangeShapeType="1"/>
          </p:cNvSpPr>
          <p:nvPr/>
        </p:nvSpPr>
        <p:spPr bwMode="auto">
          <a:xfrm>
            <a:off x="3257550" y="40005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 name="Date Placeholder 2">
            <a:extLst>
              <a:ext uri="{FF2B5EF4-FFF2-40B4-BE49-F238E27FC236}">
                <a16:creationId xmlns:a16="http://schemas.microsoft.com/office/drawing/2014/main" id="{66CBE3E2-F12B-4C98-97EC-4A6B1C9B650F}"/>
              </a:ext>
            </a:extLst>
          </p:cNvPr>
          <p:cNvSpPr>
            <a:spLocks noGrp="1"/>
          </p:cNvSpPr>
          <p:nvPr>
            <p:ph type="dt" sz="half" idx="10"/>
          </p:nvPr>
        </p:nvSpPr>
        <p:spPr/>
        <p:txBody>
          <a:bodyPr/>
          <a:lstStyle/>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9E61E88-6D17-4759-9D0B-994645820A24}"/>
              </a:ext>
            </a:extLst>
          </p:cNvPr>
          <p:cNvSpPr>
            <a:spLocks noGrp="1" noChangeArrowheads="1"/>
          </p:cNvSpPr>
          <p:nvPr>
            <p:ph type="title" sz="quarter"/>
          </p:nvPr>
        </p:nvSpPr>
        <p:spPr>
          <a:xfrm>
            <a:off x="2114550" y="114300"/>
            <a:ext cx="5524500" cy="400050"/>
          </a:xfrm>
        </p:spPr>
        <p:txBody>
          <a:bodyPr>
            <a:normAutofit fontScale="90000"/>
          </a:bodyPr>
          <a:lstStyle/>
          <a:p>
            <a:r>
              <a:rPr lang="en-US" altLang="en-US" dirty="0"/>
              <a:t>Bagging Example</a:t>
            </a:r>
          </a:p>
        </p:txBody>
      </p:sp>
      <p:pic>
        <p:nvPicPr>
          <p:cNvPr id="20483" name="Picture 864">
            <a:extLst>
              <a:ext uri="{FF2B5EF4-FFF2-40B4-BE49-F238E27FC236}">
                <a16:creationId xmlns:a16="http://schemas.microsoft.com/office/drawing/2014/main" id="{EC0C5C91-07F9-4359-AF59-5BA4036E1684}"/>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1428750" y="914401"/>
            <a:ext cx="5029200" cy="3583781"/>
          </a:xfrm>
          <a:noFill/>
        </p:spPr>
      </p:pic>
      <p:graphicFrame>
        <p:nvGraphicFramePr>
          <p:cNvPr id="20484" name="Object 2">
            <a:extLst>
              <a:ext uri="{FF2B5EF4-FFF2-40B4-BE49-F238E27FC236}">
                <a16:creationId xmlns:a16="http://schemas.microsoft.com/office/drawing/2014/main" id="{6F9C5AF6-700D-431D-89E5-0EE75B6A761D}"/>
              </a:ext>
            </a:extLst>
          </p:cNvPr>
          <p:cNvGraphicFramePr>
            <a:graphicFrameLocks noGrp="1" noChangeAspect="1"/>
          </p:cNvGraphicFramePr>
          <p:nvPr>
            <p:ph sz="quarter" idx="2"/>
          </p:nvPr>
        </p:nvGraphicFramePr>
        <p:xfrm>
          <a:off x="6629400" y="1065610"/>
          <a:ext cx="1170385" cy="363140"/>
        </p:xfrm>
        <a:graphic>
          <a:graphicData uri="http://schemas.openxmlformats.org/presentationml/2006/ole">
            <mc:AlternateContent xmlns:mc="http://schemas.openxmlformats.org/markup-compatibility/2006">
              <mc:Choice xmlns:v="urn:schemas-microsoft-com:vml" Requires="v">
                <p:oleObj name="Visio" r:id="rId3" imgW="0" imgH="0" progId="Visio.Drawing.6">
                  <p:embed/>
                </p:oleObj>
              </mc:Choice>
              <mc:Fallback>
                <p:oleObj name="Visio" r:id="rId3" imgW="0" imgH="0" progId="Visio.Drawing.6">
                  <p:embed/>
                  <p:pic>
                    <p:nvPicPr>
                      <p:cNvPr id="20484" name="Object 2">
                        <a:extLst>
                          <a:ext uri="{FF2B5EF4-FFF2-40B4-BE49-F238E27FC236}">
                            <a16:creationId xmlns:a16="http://schemas.microsoft.com/office/drawing/2014/main" id="{6F9C5AF6-700D-431D-89E5-0EE75B6A7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065610"/>
                        <a:ext cx="1170385" cy="36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3">
            <a:extLst>
              <a:ext uri="{FF2B5EF4-FFF2-40B4-BE49-F238E27FC236}">
                <a16:creationId xmlns:a16="http://schemas.microsoft.com/office/drawing/2014/main" id="{30302B9B-28A0-4255-954C-F8F93CFDE97B}"/>
              </a:ext>
            </a:extLst>
          </p:cNvPr>
          <p:cNvGraphicFramePr>
            <a:graphicFrameLocks noGrp="1" noChangeAspect="1"/>
          </p:cNvGraphicFramePr>
          <p:nvPr>
            <p:ph sz="quarter" idx="3"/>
          </p:nvPr>
        </p:nvGraphicFramePr>
        <p:xfrm>
          <a:off x="6629400" y="1828800"/>
          <a:ext cx="1170385" cy="363141"/>
        </p:xfrm>
        <a:graphic>
          <a:graphicData uri="http://schemas.openxmlformats.org/presentationml/2006/ole">
            <mc:AlternateContent xmlns:mc="http://schemas.openxmlformats.org/markup-compatibility/2006">
              <mc:Choice xmlns:v="urn:schemas-microsoft-com:vml" Requires="v">
                <p:oleObj name="Visio" r:id="rId5" imgW="0" imgH="0" progId="Visio.Drawing.6">
                  <p:embed/>
                </p:oleObj>
              </mc:Choice>
              <mc:Fallback>
                <p:oleObj name="Visio" r:id="rId5" imgW="0" imgH="0" progId="Visio.Drawing.6">
                  <p:embed/>
                  <p:pic>
                    <p:nvPicPr>
                      <p:cNvPr id="20485" name="Object 3">
                        <a:extLst>
                          <a:ext uri="{FF2B5EF4-FFF2-40B4-BE49-F238E27FC236}">
                            <a16:creationId xmlns:a16="http://schemas.microsoft.com/office/drawing/2014/main" id="{30302B9B-28A0-4255-954C-F8F93CFDE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828800"/>
                        <a:ext cx="1170385"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4">
            <a:extLst>
              <a:ext uri="{FF2B5EF4-FFF2-40B4-BE49-F238E27FC236}">
                <a16:creationId xmlns:a16="http://schemas.microsoft.com/office/drawing/2014/main" id="{FCE15F40-E3C5-4DF6-8F51-FDF3E1252768}"/>
              </a:ext>
            </a:extLst>
          </p:cNvPr>
          <p:cNvGraphicFramePr>
            <a:graphicFrameLocks noGrp="1" noChangeAspect="1"/>
          </p:cNvGraphicFramePr>
          <p:nvPr>
            <p:ph sz="quarter" idx="4"/>
          </p:nvPr>
        </p:nvGraphicFramePr>
        <p:xfrm>
          <a:off x="6629400" y="2571750"/>
          <a:ext cx="1170385" cy="363141"/>
        </p:xfrm>
        <a:graphic>
          <a:graphicData uri="http://schemas.openxmlformats.org/presentationml/2006/ole">
            <mc:AlternateContent xmlns:mc="http://schemas.openxmlformats.org/markup-compatibility/2006">
              <mc:Choice xmlns:v="urn:schemas-microsoft-com:vml" Requires="v">
                <p:oleObj name="Visio" r:id="rId7" imgW="0" imgH="0" progId="Visio.Drawing.6">
                  <p:embed/>
                </p:oleObj>
              </mc:Choice>
              <mc:Fallback>
                <p:oleObj name="Visio" r:id="rId7" imgW="0" imgH="0" progId="Visio.Drawing.6">
                  <p:embed/>
                  <p:pic>
                    <p:nvPicPr>
                      <p:cNvPr id="20486" name="Object 4">
                        <a:extLst>
                          <a:ext uri="{FF2B5EF4-FFF2-40B4-BE49-F238E27FC236}">
                            <a16:creationId xmlns:a16="http://schemas.microsoft.com/office/drawing/2014/main" id="{FCE15F40-E3C5-4DF6-8F51-FDF3E12527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2571750"/>
                        <a:ext cx="1170385"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7" name="Object 5">
            <a:extLst>
              <a:ext uri="{FF2B5EF4-FFF2-40B4-BE49-F238E27FC236}">
                <a16:creationId xmlns:a16="http://schemas.microsoft.com/office/drawing/2014/main" id="{127F635E-B805-48C2-A6B6-38FE78CF8A08}"/>
              </a:ext>
            </a:extLst>
          </p:cNvPr>
          <p:cNvGraphicFramePr>
            <a:graphicFrameLocks noChangeAspect="1"/>
          </p:cNvGraphicFramePr>
          <p:nvPr/>
        </p:nvGraphicFramePr>
        <p:xfrm>
          <a:off x="6629400" y="3314700"/>
          <a:ext cx="1170385" cy="363141"/>
        </p:xfrm>
        <a:graphic>
          <a:graphicData uri="http://schemas.openxmlformats.org/presentationml/2006/ole">
            <mc:AlternateContent xmlns:mc="http://schemas.openxmlformats.org/markup-compatibility/2006">
              <mc:Choice xmlns:v="urn:schemas-microsoft-com:vml" Requires="v">
                <p:oleObj name="Visio" r:id="rId9" imgW="0" imgH="0" progId="Visio.Drawing.6">
                  <p:embed/>
                </p:oleObj>
              </mc:Choice>
              <mc:Fallback>
                <p:oleObj name="Visio" r:id="rId9" imgW="0" imgH="0" progId="Visio.Drawing.6">
                  <p:embed/>
                  <p:pic>
                    <p:nvPicPr>
                      <p:cNvPr id="20487" name="Object 5">
                        <a:extLst>
                          <a:ext uri="{FF2B5EF4-FFF2-40B4-BE49-F238E27FC236}">
                            <a16:creationId xmlns:a16="http://schemas.microsoft.com/office/drawing/2014/main" id="{127F635E-B805-48C2-A6B6-38FE78CF8A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3314700"/>
                        <a:ext cx="1170385"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0488" name="Object 6">
            <a:extLst>
              <a:ext uri="{FF2B5EF4-FFF2-40B4-BE49-F238E27FC236}">
                <a16:creationId xmlns:a16="http://schemas.microsoft.com/office/drawing/2014/main" id="{9E7EA60B-8CE0-4C12-9860-CA8FF2340F97}"/>
              </a:ext>
            </a:extLst>
          </p:cNvPr>
          <p:cNvGraphicFramePr>
            <a:graphicFrameLocks noChangeAspect="1"/>
          </p:cNvGraphicFramePr>
          <p:nvPr/>
        </p:nvGraphicFramePr>
        <p:xfrm>
          <a:off x="6629400" y="4057650"/>
          <a:ext cx="1125141" cy="363141"/>
        </p:xfrm>
        <a:graphic>
          <a:graphicData uri="http://schemas.openxmlformats.org/presentationml/2006/ole">
            <mc:AlternateContent xmlns:mc="http://schemas.openxmlformats.org/markup-compatibility/2006">
              <mc:Choice xmlns:v="urn:schemas-microsoft-com:vml" Requires="v">
                <p:oleObj name="Visio" r:id="rId11" imgW="0" imgH="0" progId="Visio.Drawing.6">
                  <p:embed/>
                </p:oleObj>
              </mc:Choice>
              <mc:Fallback>
                <p:oleObj name="Visio" r:id="rId11" imgW="0" imgH="0" progId="Visio.Drawing.6">
                  <p:embed/>
                  <p:pic>
                    <p:nvPicPr>
                      <p:cNvPr id="20488" name="Object 6">
                        <a:extLst>
                          <a:ext uri="{FF2B5EF4-FFF2-40B4-BE49-F238E27FC236}">
                            <a16:creationId xmlns:a16="http://schemas.microsoft.com/office/drawing/2014/main" id="{9E7EA60B-8CE0-4C12-9860-CA8FF2340F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4057650"/>
                        <a:ext cx="1125141" cy="36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489" name="Line 874">
            <a:extLst>
              <a:ext uri="{FF2B5EF4-FFF2-40B4-BE49-F238E27FC236}">
                <a16:creationId xmlns:a16="http://schemas.microsoft.com/office/drawing/2014/main" id="{482849C7-0894-413F-BE70-7A19FBD5FC73}"/>
              </a:ext>
            </a:extLst>
          </p:cNvPr>
          <p:cNvSpPr>
            <a:spLocks noChangeShapeType="1"/>
          </p:cNvSpPr>
          <p:nvPr/>
        </p:nvSpPr>
        <p:spPr bwMode="auto">
          <a:xfrm>
            <a:off x="5086350" y="9715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490" name="Line 875">
            <a:extLst>
              <a:ext uri="{FF2B5EF4-FFF2-40B4-BE49-F238E27FC236}">
                <a16:creationId xmlns:a16="http://schemas.microsoft.com/office/drawing/2014/main" id="{F246C501-065D-4343-8F6F-411CB8689819}"/>
              </a:ext>
            </a:extLst>
          </p:cNvPr>
          <p:cNvSpPr>
            <a:spLocks noChangeShapeType="1"/>
          </p:cNvSpPr>
          <p:nvPr/>
        </p:nvSpPr>
        <p:spPr bwMode="auto">
          <a:xfrm>
            <a:off x="4171950" y="17145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491" name="Line 876">
            <a:extLst>
              <a:ext uri="{FF2B5EF4-FFF2-40B4-BE49-F238E27FC236}">
                <a16:creationId xmlns:a16="http://schemas.microsoft.com/office/drawing/2014/main" id="{98424ABC-DF40-4578-AFCA-86BA86A0A360}"/>
              </a:ext>
            </a:extLst>
          </p:cNvPr>
          <p:cNvSpPr>
            <a:spLocks noChangeShapeType="1"/>
          </p:cNvSpPr>
          <p:nvPr/>
        </p:nvSpPr>
        <p:spPr bwMode="auto">
          <a:xfrm>
            <a:off x="5086350" y="24574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492" name="Line 877">
            <a:extLst>
              <a:ext uri="{FF2B5EF4-FFF2-40B4-BE49-F238E27FC236}">
                <a16:creationId xmlns:a16="http://schemas.microsoft.com/office/drawing/2014/main" id="{31B19AA9-BB2B-4743-B286-3ECFD41B6DE4}"/>
              </a:ext>
            </a:extLst>
          </p:cNvPr>
          <p:cNvSpPr>
            <a:spLocks noChangeShapeType="1"/>
          </p:cNvSpPr>
          <p:nvPr/>
        </p:nvSpPr>
        <p:spPr bwMode="auto">
          <a:xfrm>
            <a:off x="5086350" y="320040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493" name="Line 878">
            <a:extLst>
              <a:ext uri="{FF2B5EF4-FFF2-40B4-BE49-F238E27FC236}">
                <a16:creationId xmlns:a16="http://schemas.microsoft.com/office/drawing/2014/main" id="{5215DD76-8B0E-41A1-BB27-E5008EBD32F5}"/>
              </a:ext>
            </a:extLst>
          </p:cNvPr>
          <p:cNvSpPr>
            <a:spLocks noChangeShapeType="1"/>
          </p:cNvSpPr>
          <p:nvPr/>
        </p:nvSpPr>
        <p:spPr bwMode="auto">
          <a:xfrm>
            <a:off x="1885950" y="4057650"/>
            <a:ext cx="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 name="Date Placeholder 2">
            <a:extLst>
              <a:ext uri="{FF2B5EF4-FFF2-40B4-BE49-F238E27FC236}">
                <a16:creationId xmlns:a16="http://schemas.microsoft.com/office/drawing/2014/main" id="{2685C551-4CCA-4081-B2A3-13D62AF76420}"/>
              </a:ext>
            </a:extLst>
          </p:cNvPr>
          <p:cNvSpPr>
            <a:spLocks noGrp="1"/>
          </p:cNvSpPr>
          <p:nvPr>
            <p:ph type="dt" sz="half" idx="10"/>
          </p:nvPr>
        </p:nvSpPr>
        <p:spPr/>
        <p:txBody>
          <a:bodyPr/>
          <a:lstStyle/>
          <a:p>
            <a:pPr>
              <a:defRPr/>
            </a:pP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EBEA01A-0064-4F00-A11D-E87709C282D8}"/>
              </a:ext>
            </a:extLst>
          </p:cNvPr>
          <p:cNvSpPr>
            <a:spLocks noGrp="1" noChangeArrowheads="1"/>
          </p:cNvSpPr>
          <p:nvPr>
            <p:ph type="title"/>
          </p:nvPr>
        </p:nvSpPr>
        <p:spPr>
          <a:xfrm>
            <a:off x="1885950" y="114300"/>
            <a:ext cx="5753100" cy="400050"/>
          </a:xfrm>
        </p:spPr>
        <p:txBody>
          <a:bodyPr>
            <a:normAutofit fontScale="90000"/>
          </a:bodyPr>
          <a:lstStyle/>
          <a:p>
            <a:r>
              <a:rPr lang="en-US" altLang="en-US" dirty="0"/>
              <a:t>Bagging Example</a:t>
            </a:r>
          </a:p>
        </p:txBody>
      </p:sp>
      <p:sp>
        <p:nvSpPr>
          <p:cNvPr id="21507" name="Rectangle 3">
            <a:extLst>
              <a:ext uri="{FF2B5EF4-FFF2-40B4-BE49-F238E27FC236}">
                <a16:creationId xmlns:a16="http://schemas.microsoft.com/office/drawing/2014/main" id="{965A2660-AF3E-4FE0-8754-FC5F278937BA}"/>
              </a:ext>
            </a:extLst>
          </p:cNvPr>
          <p:cNvSpPr>
            <a:spLocks noGrp="1" noChangeArrowheads="1"/>
          </p:cNvSpPr>
          <p:nvPr>
            <p:ph type="body" idx="1"/>
          </p:nvPr>
        </p:nvSpPr>
        <p:spPr>
          <a:xfrm>
            <a:off x="198286" y="967482"/>
            <a:ext cx="8520600" cy="3416400"/>
          </a:xfrm>
        </p:spPr>
        <p:txBody>
          <a:bodyPr/>
          <a:lstStyle/>
          <a:p>
            <a:r>
              <a:rPr lang="en-US" altLang="en-US" dirty="0"/>
              <a:t>Summary of Trained Decision Stumps:</a:t>
            </a:r>
          </a:p>
        </p:txBody>
      </p:sp>
      <p:pic>
        <p:nvPicPr>
          <p:cNvPr id="21508" name="Picture 4">
            <a:extLst>
              <a:ext uri="{FF2B5EF4-FFF2-40B4-BE49-F238E27FC236}">
                <a16:creationId xmlns:a16="http://schemas.microsoft.com/office/drawing/2014/main" id="{B691935A-38C0-49D2-92BD-8FF5AFD38932}"/>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2457450" y="1714500"/>
            <a:ext cx="3371850" cy="2286000"/>
          </a:xfrm>
          <a:noFill/>
        </p:spPr>
      </p:pic>
      <p:sp>
        <p:nvSpPr>
          <p:cNvPr id="3" name="Date Placeholder 2">
            <a:extLst>
              <a:ext uri="{FF2B5EF4-FFF2-40B4-BE49-F238E27FC236}">
                <a16:creationId xmlns:a16="http://schemas.microsoft.com/office/drawing/2014/main" id="{45B7E26C-81D5-4FA1-AB1B-E73C3E8640C6}"/>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41164624-4FBA-460E-A77B-121A44568BD2}" type="datetime1">
              <a:rPr lang="en-US" smtClean="0"/>
              <a:t>7/4/2024</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CD37C5D-CD38-438C-AAE5-C8477EBCD797}"/>
              </a:ext>
            </a:extLst>
          </p:cNvPr>
          <p:cNvSpPr>
            <a:spLocks noGrp="1" noChangeArrowheads="1"/>
          </p:cNvSpPr>
          <p:nvPr>
            <p:ph type="title"/>
          </p:nvPr>
        </p:nvSpPr>
        <p:spPr>
          <a:xfrm>
            <a:off x="2114550" y="114300"/>
            <a:ext cx="5524500" cy="400050"/>
          </a:xfrm>
        </p:spPr>
        <p:txBody>
          <a:bodyPr>
            <a:normAutofit fontScale="90000"/>
          </a:bodyPr>
          <a:lstStyle/>
          <a:p>
            <a:r>
              <a:rPr lang="en-US" altLang="en-US" dirty="0"/>
              <a:t>Bagging Example</a:t>
            </a:r>
          </a:p>
        </p:txBody>
      </p:sp>
      <p:sp>
        <p:nvSpPr>
          <p:cNvPr id="31746" name="Rectangle 1257">
            <a:extLst>
              <a:ext uri="{FF2B5EF4-FFF2-40B4-BE49-F238E27FC236}">
                <a16:creationId xmlns:a16="http://schemas.microsoft.com/office/drawing/2014/main" id="{5E97BF5B-8484-46BB-BC90-7E46E7A6616E}"/>
              </a:ext>
            </a:extLst>
          </p:cNvPr>
          <p:cNvSpPr>
            <a:spLocks noGrp="1" noChangeArrowheads="1"/>
          </p:cNvSpPr>
          <p:nvPr>
            <p:ph type="body" idx="1"/>
          </p:nvPr>
        </p:nvSpPr>
        <p:spPr>
          <a:xfrm>
            <a:off x="219740" y="685800"/>
            <a:ext cx="8598195" cy="3886200"/>
          </a:xfrm>
        </p:spPr>
        <p:txBody>
          <a:bodyPr>
            <a:normAutofit fontScale="92500" lnSpcReduction="10000"/>
          </a:bodyPr>
          <a:lstStyle/>
          <a:p>
            <a:r>
              <a:rPr lang="en-US" altLang="en-US" dirty="0"/>
              <a:t>Use majority vote (sign of sum of predictions) to determine class of ensemble classifier</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2400" dirty="0"/>
          </a:p>
          <a:p>
            <a:endParaRPr lang="en-US" altLang="en-US" sz="2400" dirty="0"/>
          </a:p>
          <a:p>
            <a:r>
              <a:rPr lang="en-US" altLang="en-US" dirty="0"/>
              <a:t>Bagging can also increase the complexity (representation capacity) of simple classifiers such as decision stumps</a:t>
            </a:r>
          </a:p>
        </p:txBody>
      </p:sp>
      <p:pic>
        <p:nvPicPr>
          <p:cNvPr id="22532" name="Picture 1254">
            <a:extLst>
              <a:ext uri="{FF2B5EF4-FFF2-40B4-BE49-F238E27FC236}">
                <a16:creationId xmlns:a16="http://schemas.microsoft.com/office/drawing/2014/main" id="{7564F4A7-B9FC-4ACF-B029-29186AEF5981}"/>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2228850" y="1195831"/>
            <a:ext cx="5200650" cy="2509838"/>
          </a:xfrm>
          <a:noFill/>
        </p:spPr>
      </p:pic>
      <p:sp>
        <p:nvSpPr>
          <p:cNvPr id="22533" name="Rectangle 1258">
            <a:extLst>
              <a:ext uri="{FF2B5EF4-FFF2-40B4-BE49-F238E27FC236}">
                <a16:creationId xmlns:a16="http://schemas.microsoft.com/office/drawing/2014/main" id="{F6011B94-6E3B-4288-87D2-4480C04E3A39}"/>
              </a:ext>
            </a:extLst>
          </p:cNvPr>
          <p:cNvSpPr>
            <a:spLocks noChangeArrowheads="1"/>
          </p:cNvSpPr>
          <p:nvPr/>
        </p:nvSpPr>
        <p:spPr bwMode="auto">
          <a:xfrm>
            <a:off x="2228850" y="3495787"/>
            <a:ext cx="5200650" cy="228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050"/>
          </a:p>
        </p:txBody>
      </p:sp>
      <p:sp>
        <p:nvSpPr>
          <p:cNvPr id="22534" name="Text Box 1259">
            <a:extLst>
              <a:ext uri="{FF2B5EF4-FFF2-40B4-BE49-F238E27FC236}">
                <a16:creationId xmlns:a16="http://schemas.microsoft.com/office/drawing/2014/main" id="{46A35020-9452-46C0-AF51-0C0990361C3C}"/>
              </a:ext>
            </a:extLst>
          </p:cNvPr>
          <p:cNvSpPr txBox="1">
            <a:spLocks noChangeArrowheads="1"/>
          </p:cNvSpPr>
          <p:nvPr/>
        </p:nvSpPr>
        <p:spPr bwMode="auto">
          <a:xfrm>
            <a:off x="1285875" y="3308889"/>
            <a:ext cx="8572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050" dirty="0"/>
              <a:t>Predicted Class</a:t>
            </a:r>
          </a:p>
        </p:txBody>
      </p:sp>
      <p:sp>
        <p:nvSpPr>
          <p:cNvPr id="3" name="Date Placeholder 2">
            <a:extLst>
              <a:ext uri="{FF2B5EF4-FFF2-40B4-BE49-F238E27FC236}">
                <a16:creationId xmlns:a16="http://schemas.microsoft.com/office/drawing/2014/main" id="{2525358B-A7C3-45AB-9DD2-B4C562617EA9}"/>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8698A3CF-A929-47EE-A8E7-3F9950D70C8B}" type="datetime1">
              <a:rPr lang="en-US" smtClean="0"/>
              <a:t>7/4/2024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E524-B3D2-34B5-4B12-2B534FCA181F}"/>
              </a:ext>
            </a:extLst>
          </p:cNvPr>
          <p:cNvSpPr>
            <a:spLocks noGrp="1"/>
          </p:cNvSpPr>
          <p:nvPr>
            <p:ph type="title"/>
          </p:nvPr>
        </p:nvSpPr>
        <p:spPr/>
        <p:txBody>
          <a:bodyPr/>
          <a:lstStyle/>
          <a:p>
            <a:r>
              <a:rPr lang="en-IN" dirty="0"/>
              <a:t>Boosting</a:t>
            </a:r>
          </a:p>
        </p:txBody>
      </p:sp>
      <p:sp>
        <p:nvSpPr>
          <p:cNvPr id="3" name="Content Placeholder 2">
            <a:extLst>
              <a:ext uri="{FF2B5EF4-FFF2-40B4-BE49-F238E27FC236}">
                <a16:creationId xmlns:a16="http://schemas.microsoft.com/office/drawing/2014/main" id="{CB9050D6-B68D-5D03-8BAB-9AA5912015BB}"/>
              </a:ext>
            </a:extLst>
          </p:cNvPr>
          <p:cNvSpPr>
            <a:spLocks noGrp="1"/>
          </p:cNvSpPr>
          <p:nvPr>
            <p:ph idx="1"/>
          </p:nvPr>
        </p:nvSpPr>
        <p:spPr>
          <a:xfrm>
            <a:off x="113225" y="863549"/>
            <a:ext cx="8896095" cy="4176283"/>
          </a:xfrm>
        </p:spPr>
        <p:txBody>
          <a:bodyPr>
            <a:normAutofit fontScale="85000" lnSpcReduction="20000"/>
          </a:bodyPr>
          <a:lstStyle/>
          <a:p>
            <a:pPr algn="just"/>
            <a:r>
              <a:rPr lang="en-US" dirty="0"/>
              <a:t>Boosting uses the </a:t>
            </a:r>
            <a:r>
              <a:rPr lang="en-US" dirty="0">
                <a:solidFill>
                  <a:srgbClr val="FF0000"/>
                </a:solidFill>
              </a:rPr>
              <a:t>entire training data set in a sequential manner </a:t>
            </a:r>
            <a:r>
              <a:rPr lang="en-US" dirty="0"/>
              <a:t>to improve the performance of weak learners.</a:t>
            </a:r>
          </a:p>
          <a:p>
            <a:pPr algn="just"/>
            <a:endParaRPr lang="en-US" dirty="0"/>
          </a:p>
          <a:p>
            <a:pPr algn="just"/>
            <a:r>
              <a:rPr lang="en-US" dirty="0"/>
              <a:t>First, using the whole training data set to fit on a weak leaner. </a:t>
            </a:r>
          </a:p>
          <a:p>
            <a:pPr algn="just"/>
            <a:endParaRPr lang="en-US" dirty="0"/>
          </a:p>
          <a:p>
            <a:pPr algn="just"/>
            <a:r>
              <a:rPr lang="en-US" dirty="0"/>
              <a:t>Then, according to the prediction results to </a:t>
            </a:r>
            <a:r>
              <a:rPr lang="en-US" dirty="0">
                <a:solidFill>
                  <a:srgbClr val="FF0000"/>
                </a:solidFill>
              </a:rPr>
              <a:t>adjust the weight of each observation </a:t>
            </a:r>
            <a:r>
              <a:rPr lang="en-US" dirty="0"/>
              <a:t>in the training data set. </a:t>
            </a:r>
          </a:p>
          <a:p>
            <a:pPr algn="just"/>
            <a:endParaRPr lang="en-US" dirty="0"/>
          </a:p>
          <a:p>
            <a:pPr algn="just"/>
            <a:r>
              <a:rPr lang="en-US" dirty="0"/>
              <a:t>Giving </a:t>
            </a:r>
            <a:r>
              <a:rPr lang="en-US" dirty="0">
                <a:solidFill>
                  <a:srgbClr val="FF0000"/>
                </a:solidFill>
              </a:rPr>
              <a:t>lower weights </a:t>
            </a:r>
            <a:r>
              <a:rPr lang="en-US" dirty="0"/>
              <a:t>to those were </a:t>
            </a:r>
            <a:r>
              <a:rPr lang="en-US" dirty="0">
                <a:solidFill>
                  <a:srgbClr val="FF0000"/>
                </a:solidFill>
              </a:rPr>
              <a:t>classified correctly</a:t>
            </a:r>
            <a:r>
              <a:rPr lang="en-US" dirty="0"/>
              <a:t>, while giving </a:t>
            </a:r>
            <a:r>
              <a:rPr lang="en-US" dirty="0">
                <a:solidFill>
                  <a:srgbClr val="FF0000"/>
                </a:solidFill>
              </a:rPr>
              <a:t>higher weights </a:t>
            </a:r>
            <a:r>
              <a:rPr lang="en-US" dirty="0"/>
              <a:t>to those were </a:t>
            </a:r>
            <a:r>
              <a:rPr lang="en-US" dirty="0">
                <a:solidFill>
                  <a:srgbClr val="FF0000"/>
                </a:solidFill>
              </a:rPr>
              <a:t>classified incorrectly</a:t>
            </a:r>
            <a:r>
              <a:rPr lang="en-US" dirty="0"/>
              <a:t>. </a:t>
            </a:r>
          </a:p>
          <a:p>
            <a:pPr algn="just"/>
            <a:endParaRPr lang="en-US" dirty="0"/>
          </a:p>
          <a:p>
            <a:pPr algn="just"/>
            <a:r>
              <a:rPr lang="en-US" dirty="0"/>
              <a:t>Fitting a </a:t>
            </a:r>
            <a:r>
              <a:rPr lang="en-US" dirty="0">
                <a:solidFill>
                  <a:srgbClr val="FF0000"/>
                </a:solidFill>
              </a:rPr>
              <a:t>new weak learner </a:t>
            </a:r>
            <a:r>
              <a:rPr lang="en-US" dirty="0"/>
              <a:t>on this modified data set. </a:t>
            </a:r>
          </a:p>
          <a:p>
            <a:pPr algn="just"/>
            <a:endParaRPr lang="en-US" dirty="0"/>
          </a:p>
          <a:p>
            <a:pPr algn="just"/>
            <a:r>
              <a:rPr lang="en-US" dirty="0"/>
              <a:t>The </a:t>
            </a:r>
            <a:r>
              <a:rPr lang="en-US" dirty="0">
                <a:solidFill>
                  <a:srgbClr val="FF0000"/>
                </a:solidFill>
              </a:rPr>
              <a:t>sequential process </a:t>
            </a:r>
            <a:r>
              <a:rPr lang="en-US" dirty="0"/>
              <a:t>of </a:t>
            </a:r>
            <a:r>
              <a:rPr lang="en-US" dirty="0">
                <a:solidFill>
                  <a:srgbClr val="FF0000"/>
                </a:solidFill>
              </a:rPr>
              <a:t>adjusting weights and predictions </a:t>
            </a:r>
            <a:r>
              <a:rPr lang="en-US" dirty="0"/>
              <a:t>continues until a </a:t>
            </a:r>
            <a:r>
              <a:rPr lang="en-US" dirty="0">
                <a:solidFill>
                  <a:srgbClr val="FF0000"/>
                </a:solidFill>
              </a:rPr>
              <a:t>stopping criterion </a:t>
            </a:r>
            <a:r>
              <a:rPr lang="en-US" dirty="0"/>
              <a:t>is reached. </a:t>
            </a:r>
          </a:p>
          <a:p>
            <a:pPr algn="just"/>
            <a:endParaRPr lang="en-US" dirty="0"/>
          </a:p>
          <a:p>
            <a:pPr algn="just"/>
            <a:r>
              <a:rPr lang="en-US" dirty="0"/>
              <a:t>The final prediction is a weighted result of all weak learners.</a:t>
            </a:r>
            <a:endParaRPr lang="en-IN" dirty="0"/>
          </a:p>
        </p:txBody>
      </p:sp>
    </p:spTree>
    <p:extLst>
      <p:ext uri="{BB962C8B-B14F-4D97-AF65-F5344CB8AC3E}">
        <p14:creationId xmlns:p14="http://schemas.microsoft.com/office/powerpoint/2010/main" val="41075269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E524-B3D2-34B5-4B12-2B534FCA181F}"/>
              </a:ext>
            </a:extLst>
          </p:cNvPr>
          <p:cNvSpPr>
            <a:spLocks noGrp="1"/>
          </p:cNvSpPr>
          <p:nvPr>
            <p:ph type="title"/>
          </p:nvPr>
        </p:nvSpPr>
        <p:spPr/>
        <p:txBody>
          <a:bodyPr/>
          <a:lstStyle/>
          <a:p>
            <a:r>
              <a:rPr lang="en-IN" dirty="0"/>
              <a:t>Boosting</a:t>
            </a:r>
          </a:p>
        </p:txBody>
      </p:sp>
      <p:pic>
        <p:nvPicPr>
          <p:cNvPr id="5" name="Picture 4">
            <a:extLst>
              <a:ext uri="{FF2B5EF4-FFF2-40B4-BE49-F238E27FC236}">
                <a16:creationId xmlns:a16="http://schemas.microsoft.com/office/drawing/2014/main" id="{7938FF30-3BC1-586D-AEBE-80580160A1A4}"/>
              </a:ext>
            </a:extLst>
          </p:cNvPr>
          <p:cNvPicPr>
            <a:picLocks noChangeAspect="1"/>
          </p:cNvPicPr>
          <p:nvPr/>
        </p:nvPicPr>
        <p:blipFill>
          <a:blip r:embed="rId2"/>
          <a:stretch>
            <a:fillRect/>
          </a:stretch>
        </p:blipFill>
        <p:spPr>
          <a:xfrm>
            <a:off x="114300" y="917279"/>
            <a:ext cx="7086600" cy="3790950"/>
          </a:xfrm>
          <a:prstGeom prst="rect">
            <a:avLst/>
          </a:prstGeom>
        </p:spPr>
      </p:pic>
      <p:sp>
        <p:nvSpPr>
          <p:cNvPr id="7" name="TextBox 6">
            <a:extLst>
              <a:ext uri="{FF2B5EF4-FFF2-40B4-BE49-F238E27FC236}">
                <a16:creationId xmlns:a16="http://schemas.microsoft.com/office/drawing/2014/main" id="{65401659-3693-9EAE-3F2C-EEBA7EB4E549}"/>
              </a:ext>
            </a:extLst>
          </p:cNvPr>
          <p:cNvSpPr txBox="1"/>
          <p:nvPr/>
        </p:nvSpPr>
        <p:spPr>
          <a:xfrm>
            <a:off x="5874488" y="917279"/>
            <a:ext cx="3155212" cy="954107"/>
          </a:xfrm>
          <a:prstGeom prst="rect">
            <a:avLst/>
          </a:prstGeom>
          <a:noFill/>
        </p:spPr>
        <p:txBody>
          <a:bodyPr wrap="square">
            <a:spAutoFit/>
          </a:bodyPr>
          <a:lstStyle/>
          <a:p>
            <a:pPr algn="just"/>
            <a:r>
              <a:rPr lang="en-US" dirty="0"/>
              <a:t>Examples of well-established boosting models in machine learning include </a:t>
            </a:r>
            <a:r>
              <a:rPr lang="en-US" dirty="0">
                <a:solidFill>
                  <a:srgbClr val="FF0000"/>
                </a:solidFill>
              </a:rPr>
              <a:t>AdaBoost, Gradient Boosting, and </a:t>
            </a:r>
            <a:r>
              <a:rPr lang="en-US" dirty="0" err="1">
                <a:solidFill>
                  <a:srgbClr val="FF0000"/>
                </a:solidFill>
              </a:rPr>
              <a:t>XGBoost</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38781240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3783C3-BBA6-413C-B4B8-C8CA9782B69C}"/>
              </a:ext>
            </a:extLst>
          </p:cNvPr>
          <p:cNvSpPr>
            <a:spLocks noGrp="1" noChangeArrowheads="1"/>
          </p:cNvSpPr>
          <p:nvPr>
            <p:ph type="title"/>
          </p:nvPr>
        </p:nvSpPr>
        <p:spPr>
          <a:xfrm>
            <a:off x="2343150" y="114300"/>
            <a:ext cx="5295900" cy="400050"/>
          </a:xfrm>
        </p:spPr>
        <p:txBody>
          <a:bodyPr>
            <a:normAutofit fontScale="90000"/>
          </a:bodyPr>
          <a:lstStyle/>
          <a:p>
            <a:r>
              <a:rPr lang="en-US" altLang="en-US" dirty="0"/>
              <a:t>Boosting</a:t>
            </a:r>
          </a:p>
        </p:txBody>
      </p:sp>
      <p:sp>
        <p:nvSpPr>
          <p:cNvPr id="23555" name="Rectangle 3">
            <a:extLst>
              <a:ext uri="{FF2B5EF4-FFF2-40B4-BE49-F238E27FC236}">
                <a16:creationId xmlns:a16="http://schemas.microsoft.com/office/drawing/2014/main" id="{AE831A9F-6A50-4338-B6BB-9792E093F9DA}"/>
              </a:ext>
            </a:extLst>
          </p:cNvPr>
          <p:cNvSpPr>
            <a:spLocks noGrp="1" noChangeArrowheads="1"/>
          </p:cNvSpPr>
          <p:nvPr>
            <p:ph type="body" idx="1"/>
          </p:nvPr>
        </p:nvSpPr>
        <p:spPr>
          <a:xfrm>
            <a:off x="184109" y="932606"/>
            <a:ext cx="8832300" cy="3416400"/>
          </a:xfrm>
        </p:spPr>
        <p:txBody>
          <a:bodyPr>
            <a:normAutofit/>
          </a:bodyPr>
          <a:lstStyle/>
          <a:p>
            <a:pPr algn="just"/>
            <a:r>
              <a:rPr lang="en-US" altLang="en-US" sz="1400" dirty="0"/>
              <a:t>An iterative procedure to adaptively change distribution of training data by focusing more on previously misclassified records</a:t>
            </a:r>
          </a:p>
          <a:p>
            <a:pPr lvl="1" algn="just"/>
            <a:r>
              <a:rPr lang="en-US" altLang="en-US" dirty="0"/>
              <a:t>Initially, all N records are assigned equal weights (for being selected for training)</a:t>
            </a:r>
          </a:p>
          <a:p>
            <a:pPr lvl="1" algn="just"/>
            <a:r>
              <a:rPr lang="en-US" altLang="en-US" dirty="0"/>
              <a:t>Unlike bagging, weights may change at the end of each boosting round</a:t>
            </a:r>
          </a:p>
          <a:p>
            <a:pPr lvl="1" algn="just"/>
            <a:endParaRPr lang="en-US" altLang="en-US" dirty="0"/>
          </a:p>
          <a:p>
            <a:pPr algn="just"/>
            <a:r>
              <a:rPr lang="en-US" altLang="en-US" sz="1400" dirty="0"/>
              <a:t>Records that are wrongly classified will have their weights increased in the next round.</a:t>
            </a:r>
          </a:p>
          <a:p>
            <a:pPr algn="just"/>
            <a:endParaRPr lang="en-US" altLang="en-US" sz="1400" dirty="0"/>
          </a:p>
          <a:p>
            <a:pPr algn="just"/>
            <a:r>
              <a:rPr lang="en-US" altLang="en-US" sz="1400" dirty="0"/>
              <a:t>Records that are classified correctly will have their weights decreased in the next round</a:t>
            </a:r>
          </a:p>
          <a:p>
            <a:pPr lvl="1" algn="just"/>
            <a:endParaRPr lang="en-US" altLang="en-US" dirty="0"/>
          </a:p>
        </p:txBody>
      </p:sp>
      <p:sp>
        <p:nvSpPr>
          <p:cNvPr id="3" name="Date Placeholder 2">
            <a:extLst>
              <a:ext uri="{FF2B5EF4-FFF2-40B4-BE49-F238E27FC236}">
                <a16:creationId xmlns:a16="http://schemas.microsoft.com/office/drawing/2014/main" id="{242E5AB9-FAC3-4C55-A16D-25E884ED6FE9}"/>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C9A8B3F8-1FC8-4E52-A1DC-D139F395BC32}" type="datetime1">
              <a:rPr lang="en-US" smtClean="0"/>
              <a:t>7/4/2024</a:t>
            </a:fld>
            <a:endParaRPr lang="en-US"/>
          </a:p>
        </p:txBody>
      </p:sp>
      <p:pic>
        <p:nvPicPr>
          <p:cNvPr id="2" name="Picture 4">
            <a:extLst>
              <a:ext uri="{FF2B5EF4-FFF2-40B4-BE49-F238E27FC236}">
                <a16:creationId xmlns:a16="http://schemas.microsoft.com/office/drawing/2014/main" id="{39E76079-A71C-0591-8D3B-2E64896411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7591" y="3034119"/>
            <a:ext cx="8077200" cy="952500"/>
          </a:xfrm>
          <a:prstGeom prst="rect">
            <a:avLst/>
          </a:prstGeom>
          <a:noFill/>
          <a:ln>
            <a:noFill/>
          </a:ln>
        </p:spPr>
      </p:pic>
      <p:sp>
        <p:nvSpPr>
          <p:cNvPr id="4" name="Oval 7">
            <a:extLst>
              <a:ext uri="{FF2B5EF4-FFF2-40B4-BE49-F238E27FC236}">
                <a16:creationId xmlns:a16="http://schemas.microsoft.com/office/drawing/2014/main" id="{F9B4E949-AC4D-F0B2-114E-9ACB007B7D59}"/>
              </a:ext>
            </a:extLst>
          </p:cNvPr>
          <p:cNvSpPr>
            <a:spLocks noChangeArrowheads="1"/>
          </p:cNvSpPr>
          <p:nvPr/>
        </p:nvSpPr>
        <p:spPr bwMode="auto">
          <a:xfrm>
            <a:off x="2343150" y="3710612"/>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8" name="Oval 7">
            <a:extLst>
              <a:ext uri="{FF2B5EF4-FFF2-40B4-BE49-F238E27FC236}">
                <a16:creationId xmlns:a16="http://schemas.microsoft.com/office/drawing/2014/main" id="{24AFDFF2-858A-7C50-30EE-33354567DA54}"/>
              </a:ext>
            </a:extLst>
          </p:cNvPr>
          <p:cNvSpPr>
            <a:spLocks noChangeArrowheads="1"/>
          </p:cNvSpPr>
          <p:nvPr/>
        </p:nvSpPr>
        <p:spPr bwMode="auto">
          <a:xfrm>
            <a:off x="2902247" y="3738547"/>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9" name="Oval 7">
            <a:extLst>
              <a:ext uri="{FF2B5EF4-FFF2-40B4-BE49-F238E27FC236}">
                <a16:creationId xmlns:a16="http://schemas.microsoft.com/office/drawing/2014/main" id="{AC5A554C-080C-22B2-4843-E3F388BCC3D0}"/>
              </a:ext>
            </a:extLst>
          </p:cNvPr>
          <p:cNvSpPr>
            <a:spLocks noChangeArrowheads="1"/>
          </p:cNvSpPr>
          <p:nvPr/>
        </p:nvSpPr>
        <p:spPr bwMode="auto">
          <a:xfrm>
            <a:off x="4733703" y="3707909"/>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0" name="Oval 7">
            <a:extLst>
              <a:ext uri="{FF2B5EF4-FFF2-40B4-BE49-F238E27FC236}">
                <a16:creationId xmlns:a16="http://schemas.microsoft.com/office/drawing/2014/main" id="{C9044277-AB59-4BE8-EA41-1E030A7D0B8D}"/>
              </a:ext>
            </a:extLst>
          </p:cNvPr>
          <p:cNvSpPr>
            <a:spLocks noChangeArrowheads="1"/>
          </p:cNvSpPr>
          <p:nvPr/>
        </p:nvSpPr>
        <p:spPr bwMode="auto">
          <a:xfrm>
            <a:off x="5936954" y="3710612"/>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1" name="Oval 7">
            <a:extLst>
              <a:ext uri="{FF2B5EF4-FFF2-40B4-BE49-F238E27FC236}">
                <a16:creationId xmlns:a16="http://schemas.microsoft.com/office/drawing/2014/main" id="{2BB36461-005C-A9F1-798F-B6F18614DFD5}"/>
              </a:ext>
            </a:extLst>
          </p:cNvPr>
          <p:cNvSpPr>
            <a:spLocks noChangeArrowheads="1"/>
          </p:cNvSpPr>
          <p:nvPr/>
        </p:nvSpPr>
        <p:spPr bwMode="auto">
          <a:xfrm>
            <a:off x="7733857" y="3703636"/>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2" name="Text Box 12">
            <a:extLst>
              <a:ext uri="{FF2B5EF4-FFF2-40B4-BE49-F238E27FC236}">
                <a16:creationId xmlns:a16="http://schemas.microsoft.com/office/drawing/2014/main" id="{422FA4F5-CF81-7D2F-484C-7B7D46FB1738}"/>
              </a:ext>
            </a:extLst>
          </p:cNvPr>
          <p:cNvSpPr txBox="1">
            <a:spLocks noChangeArrowheads="1"/>
          </p:cNvSpPr>
          <p:nvPr/>
        </p:nvSpPr>
        <p:spPr bwMode="auto">
          <a:xfrm>
            <a:off x="127591" y="4031085"/>
            <a:ext cx="88888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600" b="0" dirty="0"/>
              <a:t> Example 4 is hard to classify</a:t>
            </a:r>
          </a:p>
          <a:p>
            <a:pPr>
              <a:spcBef>
                <a:spcPct val="50000"/>
              </a:spcBef>
              <a:spcAft>
                <a:spcPct val="0"/>
              </a:spcAft>
              <a:buClrTx/>
              <a:buSzTx/>
              <a:buFontTx/>
              <a:buChar char="•"/>
            </a:pPr>
            <a:r>
              <a:rPr lang="en-US" altLang="en-US" sz="1600" b="0" dirty="0"/>
              <a:t> Its weight is increased, therefore it is more likely to be chosen again in subsequent rounds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F852B92-80B8-47CF-AB96-8489002FB4EE}"/>
              </a:ext>
            </a:extLst>
          </p:cNvPr>
          <p:cNvSpPr>
            <a:spLocks noGrp="1" noChangeArrowheads="1"/>
          </p:cNvSpPr>
          <p:nvPr>
            <p:ph type="title"/>
          </p:nvPr>
        </p:nvSpPr>
        <p:spPr>
          <a:xfrm>
            <a:off x="1943986" y="134237"/>
            <a:ext cx="1848293" cy="400050"/>
          </a:xfrm>
        </p:spPr>
        <p:txBody>
          <a:bodyPr>
            <a:normAutofit fontScale="90000"/>
          </a:bodyPr>
          <a:lstStyle/>
          <a:p>
            <a:r>
              <a:rPr lang="en-US" altLang="en-US" dirty="0"/>
              <a:t>AdaBoost</a:t>
            </a:r>
          </a:p>
        </p:txBody>
      </p:sp>
      <p:sp>
        <p:nvSpPr>
          <p:cNvPr id="25603" name="Rectangle 3">
            <a:extLst>
              <a:ext uri="{FF2B5EF4-FFF2-40B4-BE49-F238E27FC236}">
                <a16:creationId xmlns:a16="http://schemas.microsoft.com/office/drawing/2014/main" id="{7954D60A-F6E8-4007-8E59-CED6DDA9DCF6}"/>
              </a:ext>
            </a:extLst>
          </p:cNvPr>
          <p:cNvSpPr>
            <a:spLocks noGrp="1" noChangeArrowheads="1"/>
          </p:cNvSpPr>
          <p:nvPr>
            <p:ph type="body" sz="half" idx="1"/>
          </p:nvPr>
        </p:nvSpPr>
        <p:spPr>
          <a:xfrm>
            <a:off x="228598" y="1042545"/>
            <a:ext cx="5059327" cy="3886200"/>
          </a:xfrm>
        </p:spPr>
        <p:txBody>
          <a:bodyPr/>
          <a:lstStyle/>
          <a:p>
            <a:r>
              <a:rPr lang="en-US" altLang="en-US" dirty="0"/>
              <a:t>Base classifiers: C</a:t>
            </a:r>
            <a:r>
              <a:rPr lang="en-US" altLang="en-US" baseline="-25000" dirty="0"/>
              <a:t>1</a:t>
            </a:r>
            <a:r>
              <a:rPr lang="en-US" altLang="en-US" dirty="0"/>
              <a:t>, C</a:t>
            </a:r>
            <a:r>
              <a:rPr lang="en-US" altLang="en-US" baseline="-25000" dirty="0"/>
              <a:t>2</a:t>
            </a:r>
            <a:r>
              <a:rPr lang="en-US" altLang="en-US" dirty="0"/>
              <a:t>, …, C</a:t>
            </a:r>
            <a:r>
              <a:rPr lang="en-US" altLang="en-US" baseline="-25000" dirty="0"/>
              <a:t>T</a:t>
            </a:r>
          </a:p>
          <a:p>
            <a:pPr lvl="4"/>
            <a:endParaRPr lang="en-US" altLang="en-US" sz="1350" dirty="0"/>
          </a:p>
          <a:p>
            <a:r>
              <a:rPr lang="en-US" altLang="en-US" dirty="0"/>
              <a:t>Error rate of a base classifier:</a:t>
            </a:r>
          </a:p>
          <a:p>
            <a:endParaRPr lang="en-US" altLang="en-US" dirty="0"/>
          </a:p>
          <a:p>
            <a:endParaRPr lang="en-US" altLang="en-US" dirty="0"/>
          </a:p>
          <a:p>
            <a:endParaRPr lang="en-US" altLang="en-US" dirty="0"/>
          </a:p>
          <a:p>
            <a:pPr lvl="4"/>
            <a:endParaRPr lang="en-US" altLang="en-US" sz="1350" dirty="0"/>
          </a:p>
          <a:p>
            <a:r>
              <a:rPr lang="en-US" altLang="en-US" dirty="0"/>
              <a:t>Importance of a classifier: </a:t>
            </a:r>
          </a:p>
          <a:p>
            <a:pPr lvl="4"/>
            <a:endParaRPr lang="en-US" altLang="en-US" sz="1350" dirty="0"/>
          </a:p>
        </p:txBody>
      </p:sp>
      <p:graphicFrame>
        <p:nvGraphicFramePr>
          <p:cNvPr id="25604" name="Object 3">
            <a:extLst>
              <a:ext uri="{FF2B5EF4-FFF2-40B4-BE49-F238E27FC236}">
                <a16:creationId xmlns:a16="http://schemas.microsoft.com/office/drawing/2014/main" id="{938F91A0-BDE2-4A07-9206-DCA7E78C8A29}"/>
              </a:ext>
            </a:extLst>
          </p:cNvPr>
          <p:cNvGraphicFramePr>
            <a:graphicFrameLocks noChangeAspect="1"/>
          </p:cNvGraphicFramePr>
          <p:nvPr/>
        </p:nvGraphicFramePr>
        <p:xfrm>
          <a:off x="2057401" y="3543300"/>
          <a:ext cx="1869281" cy="856060"/>
        </p:xfrm>
        <a:graphic>
          <a:graphicData uri="http://schemas.openxmlformats.org/presentationml/2006/ole">
            <mc:AlternateContent xmlns:mc="http://schemas.openxmlformats.org/markup-compatibility/2006">
              <mc:Choice xmlns:v="urn:schemas-microsoft-com:vml" Requires="v">
                <p:oleObj name="Equation" r:id="rId2" imgW="18211800" imgH="8334375" progId="Equation.3">
                  <p:embed/>
                </p:oleObj>
              </mc:Choice>
              <mc:Fallback>
                <p:oleObj name="Equation" r:id="rId2" imgW="18211800" imgH="8334375" progId="Equation.3">
                  <p:embed/>
                  <p:pic>
                    <p:nvPicPr>
                      <p:cNvPr id="25604" name="Object 3">
                        <a:extLst>
                          <a:ext uri="{FF2B5EF4-FFF2-40B4-BE49-F238E27FC236}">
                            <a16:creationId xmlns:a16="http://schemas.microsoft.com/office/drawing/2014/main" id="{938F91A0-BDE2-4A07-9206-DCA7E78C8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3543300"/>
                        <a:ext cx="1869281" cy="856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25607" name="TextBox 4">
            <a:extLst>
              <a:ext uri="{FF2B5EF4-FFF2-40B4-BE49-F238E27FC236}">
                <a16:creationId xmlns:a16="http://schemas.microsoft.com/office/drawing/2014/main" id="{B8D69C3E-708F-4A78-B181-426AEFCC6BB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24" y="959866"/>
            <a:ext cx="3705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C66447C4-5E9C-44F9-9E68-38B7030511BC}"/>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5081A68C-AF2D-426C-A761-BC2F3773639F}" type="datetime1">
              <a:rPr lang="en-US" smtClean="0"/>
              <a:t>7/4/2024</a:t>
            </a:fld>
            <a:endParaRPr lang="en-US"/>
          </a:p>
        </p:txBody>
      </p:sp>
      <p:sp>
        <p:nvSpPr>
          <p:cNvPr id="8" name="TextBox 7">
            <a:extLst>
              <a:ext uri="{FF2B5EF4-FFF2-40B4-BE49-F238E27FC236}">
                <a16:creationId xmlns:a16="http://schemas.microsoft.com/office/drawing/2014/main" id="{2487B137-B67D-53D5-28FD-9645B51A1566}"/>
              </a:ext>
            </a:extLst>
          </p:cNvPr>
          <p:cNvSpPr txBox="1"/>
          <p:nvPr/>
        </p:nvSpPr>
        <p:spPr>
          <a:xfrm>
            <a:off x="4286695" y="191519"/>
            <a:ext cx="4572000" cy="738664"/>
          </a:xfrm>
          <a:prstGeom prst="rect">
            <a:avLst/>
          </a:prstGeom>
          <a:noFill/>
        </p:spPr>
        <p:txBody>
          <a:bodyPr wrap="square">
            <a:spAutoFit/>
          </a:bodyPr>
          <a:lstStyle/>
          <a:p>
            <a:r>
              <a:rPr lang="en-US" dirty="0"/>
              <a:t>If there is one incorrect output in our dataset, thus our total error is 1/5, and the alpha (performance of the stump) is:</a:t>
            </a:r>
            <a:endParaRPr lang="en-IN" dirty="0"/>
          </a:p>
        </p:txBody>
      </p:sp>
      <p:pic>
        <p:nvPicPr>
          <p:cNvPr id="10" name="Picture 9">
            <a:extLst>
              <a:ext uri="{FF2B5EF4-FFF2-40B4-BE49-F238E27FC236}">
                <a16:creationId xmlns:a16="http://schemas.microsoft.com/office/drawing/2014/main" id="{EEED687A-720C-6E08-F57E-E10CE2A60F05}"/>
              </a:ext>
            </a:extLst>
          </p:cNvPr>
          <p:cNvPicPr>
            <a:picLocks noChangeAspect="1"/>
          </p:cNvPicPr>
          <p:nvPr/>
        </p:nvPicPr>
        <p:blipFill>
          <a:blip r:embed="rId5"/>
          <a:stretch>
            <a:fillRect/>
          </a:stretch>
        </p:blipFill>
        <p:spPr>
          <a:xfrm>
            <a:off x="4572000" y="959866"/>
            <a:ext cx="4045604" cy="2180560"/>
          </a:xfrm>
          <a:prstGeom prst="rect">
            <a:avLst/>
          </a:prstGeom>
        </p:spPr>
      </p:pic>
      <p:pic>
        <p:nvPicPr>
          <p:cNvPr id="12" name="Picture 11">
            <a:extLst>
              <a:ext uri="{FF2B5EF4-FFF2-40B4-BE49-F238E27FC236}">
                <a16:creationId xmlns:a16="http://schemas.microsoft.com/office/drawing/2014/main" id="{97D28BF7-D9F8-CE2A-B566-7CC8FCCBF701}"/>
              </a:ext>
            </a:extLst>
          </p:cNvPr>
          <p:cNvPicPr>
            <a:picLocks noChangeAspect="1"/>
          </p:cNvPicPr>
          <p:nvPr/>
        </p:nvPicPr>
        <p:blipFill>
          <a:blip r:embed="rId6"/>
          <a:stretch>
            <a:fillRect/>
          </a:stretch>
        </p:blipFill>
        <p:spPr>
          <a:xfrm>
            <a:off x="4572000" y="3140426"/>
            <a:ext cx="2424223" cy="180185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41A2547-6621-4F6A-A174-05A2D3D2C71D}"/>
              </a:ext>
            </a:extLst>
          </p:cNvPr>
          <p:cNvSpPr>
            <a:spLocks noGrp="1" noChangeArrowheads="1"/>
          </p:cNvSpPr>
          <p:nvPr>
            <p:ph type="title"/>
          </p:nvPr>
        </p:nvSpPr>
        <p:spPr>
          <a:xfrm>
            <a:off x="1828800" y="171450"/>
            <a:ext cx="6210300" cy="400050"/>
          </a:xfrm>
        </p:spPr>
        <p:txBody>
          <a:bodyPr>
            <a:normAutofit fontScale="90000"/>
          </a:bodyPr>
          <a:lstStyle/>
          <a:p>
            <a:r>
              <a:rPr lang="en-US" altLang="en-US" dirty="0"/>
              <a:t>AdaBoost Algorithm</a:t>
            </a:r>
          </a:p>
        </p:txBody>
      </p:sp>
      <p:sp>
        <p:nvSpPr>
          <p:cNvPr id="26627" name="Rectangle 3">
            <a:extLst>
              <a:ext uri="{FF2B5EF4-FFF2-40B4-BE49-F238E27FC236}">
                <a16:creationId xmlns:a16="http://schemas.microsoft.com/office/drawing/2014/main" id="{B9155E0D-5A3D-4A67-AB22-87106EE0EEC8}"/>
              </a:ext>
            </a:extLst>
          </p:cNvPr>
          <p:cNvSpPr>
            <a:spLocks noGrp="1" noChangeArrowheads="1"/>
          </p:cNvSpPr>
          <p:nvPr>
            <p:ph type="body" idx="1"/>
          </p:nvPr>
        </p:nvSpPr>
        <p:spPr>
          <a:xfrm>
            <a:off x="247905" y="782588"/>
            <a:ext cx="8520600" cy="3416400"/>
          </a:xfrm>
        </p:spPr>
        <p:txBody>
          <a:bodyPr/>
          <a:lstStyle/>
          <a:p>
            <a:r>
              <a:rPr lang="en-US" altLang="en-US" dirty="0"/>
              <a:t>Weight update:</a:t>
            </a:r>
          </a:p>
          <a:p>
            <a:endParaRPr lang="en-US" altLang="en-US" dirty="0"/>
          </a:p>
          <a:p>
            <a:endParaRPr lang="en-US" altLang="en-US" dirty="0"/>
          </a:p>
          <a:p>
            <a:endParaRPr lang="en-US" altLang="en-US" dirty="0"/>
          </a:p>
          <a:p>
            <a:pPr lvl="4"/>
            <a:endParaRPr lang="en-US" altLang="en-US" dirty="0"/>
          </a:p>
          <a:p>
            <a:endParaRPr lang="en-US" altLang="en-US" dirty="0"/>
          </a:p>
          <a:p>
            <a:r>
              <a:rPr lang="en-US" altLang="en-US" dirty="0"/>
              <a:t>If any intermediate rounds produce error rate higher than 50%, the weights are reverted back to 1/n and the resampling procedure is repeated</a:t>
            </a:r>
          </a:p>
          <a:p>
            <a:endParaRPr lang="en-US" altLang="en-US" dirty="0"/>
          </a:p>
          <a:p>
            <a:r>
              <a:rPr lang="en-US" altLang="en-US" dirty="0"/>
              <a:t>Classification:</a:t>
            </a:r>
          </a:p>
        </p:txBody>
      </p:sp>
      <p:pic>
        <p:nvPicPr>
          <p:cNvPr id="26629" name="TextBox 8">
            <a:extLst>
              <a:ext uri="{FF2B5EF4-FFF2-40B4-BE49-F238E27FC236}">
                <a16:creationId xmlns:a16="http://schemas.microsoft.com/office/drawing/2014/main" id="{62F97FB4-706B-4DB9-A50B-5D0739D718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78" y="-1315447"/>
            <a:ext cx="3939474"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TextBox 9">
            <a:extLst>
              <a:ext uri="{FF2B5EF4-FFF2-40B4-BE49-F238E27FC236}">
                <a16:creationId xmlns:a16="http://schemas.microsoft.com/office/drawing/2014/main" id="{348BF833-621C-431B-B7C7-735DE8822D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847975"/>
            <a:ext cx="42862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C9738F22-4012-4C7C-BB1E-CD472507F005}"/>
              </a:ext>
            </a:extLst>
          </p:cNvPr>
          <p:cNvSpPr>
            <a:spLocks noGrp="1"/>
          </p:cNvSpPr>
          <p:nvPr>
            <p:ph type="dt" sz="half" idx="10"/>
          </p:nvPr>
        </p:nvSpPr>
        <p:spPr>
          <a:xfrm>
            <a:off x="1614488" y="4767263"/>
            <a:ext cx="1543050" cy="273844"/>
          </a:xfrm>
          <a:prstGeom prst="rect">
            <a:avLst/>
          </a:prstGeom>
        </p:spPr>
        <p:txBody>
          <a:bodyPr vert="horz" lIns="68580" tIns="34290" rIns="68580" bIns="34290" rtlCol="0" anchor="ctr"/>
          <a:lstStyle>
            <a:defPPr>
              <a:defRPr lang="en-US"/>
            </a:defPPr>
            <a:lvl1pPr algn="l" rtl="0" eaLnBrk="0" fontAlgn="base" hangingPunct="0">
              <a:spcBef>
                <a:spcPct val="0"/>
              </a:spcBef>
              <a:spcAft>
                <a:spcPct val="0"/>
              </a:spcAft>
              <a:defRPr sz="900" b="1" kern="1200">
                <a:solidFill>
                  <a:schemeClr val="tx1">
                    <a:tint val="75000"/>
                  </a:schemeClr>
                </a:solidFill>
                <a:latin typeface="Arial" charset="0"/>
                <a:ea typeface="+mn-ea"/>
                <a:cs typeface="+mn-cs"/>
              </a:defRPr>
            </a:lvl1pPr>
            <a:lvl2pPr marL="3429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2pPr>
            <a:lvl3pPr marL="6858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3pPr>
            <a:lvl4pPr marL="10287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4pPr>
            <a:lvl5pPr marL="1371600" algn="l" rtl="0" eaLnBrk="0" fontAlgn="base" hangingPunct="0">
              <a:spcBef>
                <a:spcPct val="0"/>
              </a:spcBef>
              <a:spcAft>
                <a:spcPct val="0"/>
              </a:spcAft>
              <a:defRPr sz="1050" b="1" kern="1200">
                <a:solidFill>
                  <a:schemeClr val="tx1"/>
                </a:solidFill>
                <a:latin typeface="Arial" panose="020B0604020202020204" pitchFamily="34" charset="0"/>
                <a:ea typeface="+mn-ea"/>
                <a:cs typeface="+mn-cs"/>
              </a:defRPr>
            </a:lvl5pPr>
            <a:lvl6pPr marL="1714500" algn="l" defTabSz="685800" rtl="0" eaLnBrk="1" latinLnBrk="0" hangingPunct="1">
              <a:defRPr sz="1050" b="1" kern="1200">
                <a:solidFill>
                  <a:schemeClr val="tx1"/>
                </a:solidFill>
                <a:latin typeface="Arial" panose="020B0604020202020204" pitchFamily="34" charset="0"/>
                <a:ea typeface="+mn-ea"/>
                <a:cs typeface="+mn-cs"/>
              </a:defRPr>
            </a:lvl6pPr>
            <a:lvl7pPr marL="2057400" algn="l" defTabSz="685800" rtl="0" eaLnBrk="1" latinLnBrk="0" hangingPunct="1">
              <a:defRPr sz="1050" b="1" kern="1200">
                <a:solidFill>
                  <a:schemeClr val="tx1"/>
                </a:solidFill>
                <a:latin typeface="Arial" panose="020B0604020202020204" pitchFamily="34" charset="0"/>
                <a:ea typeface="+mn-ea"/>
                <a:cs typeface="+mn-cs"/>
              </a:defRPr>
            </a:lvl7pPr>
            <a:lvl8pPr marL="2400300" algn="l" defTabSz="685800" rtl="0" eaLnBrk="1" latinLnBrk="0" hangingPunct="1">
              <a:defRPr sz="1050" b="1" kern="1200">
                <a:solidFill>
                  <a:schemeClr val="tx1"/>
                </a:solidFill>
                <a:latin typeface="Arial" panose="020B0604020202020204" pitchFamily="34" charset="0"/>
                <a:ea typeface="+mn-ea"/>
                <a:cs typeface="+mn-cs"/>
              </a:defRPr>
            </a:lvl8pPr>
            <a:lvl9pPr marL="2743200" algn="l" defTabSz="685800" rtl="0" eaLnBrk="1" latinLnBrk="0" hangingPunct="1">
              <a:defRPr sz="1050" b="1" kern="1200">
                <a:solidFill>
                  <a:schemeClr val="tx1"/>
                </a:solidFill>
                <a:latin typeface="Arial" panose="020B0604020202020204" pitchFamily="34" charset="0"/>
                <a:ea typeface="+mn-ea"/>
                <a:cs typeface="+mn-cs"/>
              </a:defRPr>
            </a:lvl9pPr>
          </a:lstStyle>
          <a:p>
            <a:pPr>
              <a:defRPr/>
            </a:pPr>
            <a:fld id="{6CC5E132-96A5-47A1-AEAF-C1C0CAEE320E}" type="datetime1">
              <a:rPr lang="en-US" smtClean="0"/>
              <a:t>7/4/2024</a:t>
            </a:fld>
            <a:endParaRPr lang="en-US"/>
          </a:p>
        </p:txBody>
      </p:sp>
      <p:sp>
        <p:nvSpPr>
          <p:cNvPr id="4" name="Rectangle 1">
            <a:extLst>
              <a:ext uri="{FF2B5EF4-FFF2-40B4-BE49-F238E27FC236}">
                <a16:creationId xmlns:a16="http://schemas.microsoft.com/office/drawing/2014/main" id="{2220CAC7-DE89-D2C5-C8CB-6E9F1F5C0C7E}"/>
              </a:ext>
            </a:extLst>
          </p:cNvPr>
          <p:cNvSpPr>
            <a:spLocks noChangeArrowheads="1"/>
          </p:cNvSpPr>
          <p:nvPr/>
        </p:nvSpPr>
        <p:spPr bwMode="auto">
          <a:xfrm>
            <a:off x="5345352" y="1130098"/>
            <a:ext cx="37064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When the sample is successfully identified, the amount of, say, (alpha) will be negative.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When the sample is misclassified, the amount of (alpha) will be positive.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6344</TotalTime>
  <Words>7024</Words>
  <Application>Microsoft Office PowerPoint</Application>
  <PresentationFormat>On-screen Show (16:9)</PresentationFormat>
  <Paragraphs>840</Paragraphs>
  <Slides>111</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111</vt:i4>
      </vt:variant>
    </vt:vector>
  </HeadingPairs>
  <TitlesOfParts>
    <vt:vector size="123" baseType="lpstr">
      <vt:lpstr>ＭＳ Ｐゴシック</vt:lpstr>
      <vt:lpstr>Arial</vt:lpstr>
      <vt:lpstr>Calibri</vt:lpstr>
      <vt:lpstr>Cambria Math</vt:lpstr>
      <vt:lpstr>Monotype Sorts</vt:lpstr>
      <vt:lpstr>Symbol</vt:lpstr>
      <vt:lpstr>Tahoma</vt:lpstr>
      <vt:lpstr>Times New Roman</vt:lpstr>
      <vt:lpstr>Wingdings</vt:lpstr>
      <vt:lpstr>Simple Light</vt:lpstr>
      <vt:lpstr>Equation</vt:lpstr>
      <vt:lpstr>Visio</vt:lpstr>
      <vt:lpstr>PowerPoint Presentation</vt:lpstr>
      <vt:lpstr>Types of Classifiers</vt:lpstr>
      <vt:lpstr>Types of Classifiers</vt:lpstr>
      <vt:lpstr>Types of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 Assign a value to K.  Step #2 - Calculate the distance between the new data entry and all other existing data entries (you'll learn how to do this shortly). Arrange them in ascending order.  Step #3 - Find the K nearest neighbors to the new entry based on the calculated distances.  Step #4 - Assign the new data entry to the majority class in the nearest neighbors.  </vt:lpstr>
      <vt:lpstr>PowerPoint Presentation</vt:lpstr>
      <vt:lpstr>PowerPoint Presentation</vt:lpstr>
      <vt:lpstr>PowerPoint Presentation</vt:lpstr>
      <vt:lpstr>   Algorithm – K nearest Neighbour</vt:lpstr>
      <vt:lpstr>How to Determine the class label of a Test Sample?</vt:lpstr>
      <vt:lpstr>Characteristics of Nearest Neighbour</vt:lpstr>
      <vt:lpstr>Characteristics of Nearest Neighbour</vt:lpstr>
      <vt:lpstr>Characteristics of Nearest Neighbour</vt:lpstr>
      <vt:lpstr>PowerPoint Presentation</vt:lpstr>
      <vt:lpstr>PowerPoint Presentation</vt:lpstr>
      <vt:lpstr>PowerPoint Presentation</vt:lpstr>
      <vt:lpstr>PowerPoint Presentation</vt:lpstr>
      <vt:lpstr>PowerPoint Presentation</vt:lpstr>
      <vt:lpstr>PowerPoint Presentation</vt:lpstr>
      <vt:lpstr>Basics of Probability Theory</vt:lpstr>
      <vt:lpstr>Basics of Probability Theory-- Terminologies</vt:lpstr>
      <vt:lpstr>Basics of Probability Theory-- Terminologies</vt:lpstr>
      <vt:lpstr>Basics of Probability Theory-- Terminologies</vt:lpstr>
      <vt:lpstr>Basics of Probability Theory</vt:lpstr>
      <vt:lpstr>Basics of Probability Theory</vt:lpstr>
      <vt:lpstr>Basics of Probability Theory</vt:lpstr>
      <vt:lpstr>Basics of Probability Theory</vt:lpstr>
      <vt:lpstr>Basics of Probability Theory</vt:lpstr>
      <vt:lpstr>Basics of Probability Theory</vt:lpstr>
      <vt:lpstr>Basics of Probability Theory</vt:lpstr>
      <vt:lpstr>Bayes Theorem</vt:lpstr>
      <vt:lpstr>Bayes Theorem</vt:lpstr>
      <vt:lpstr>Bayes Theorem</vt:lpstr>
      <vt:lpstr>Bayes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Belief Networks</vt:lpstr>
      <vt:lpstr>Conditional Independence</vt:lpstr>
      <vt:lpstr>Probability Tables</vt:lpstr>
      <vt:lpstr>Example of Bayesian Belief Network</vt:lpstr>
      <vt:lpstr>Example of Inferencing using BBN</vt:lpstr>
      <vt:lpstr>PowerPoint Presentation</vt:lpstr>
      <vt:lpstr>Logistic Model</vt:lpstr>
      <vt:lpstr>An example curve</vt:lpstr>
      <vt:lpstr>Logistic Regression</vt:lpstr>
      <vt:lpstr>PowerPoint Presentation</vt:lpstr>
      <vt:lpstr>Logistic Regression as a Generalized Linear Model</vt:lpstr>
      <vt:lpstr>Learning Model Parameters</vt:lpstr>
      <vt:lpstr>How does Logistic regression work</vt:lpstr>
      <vt:lpstr>PowerPoint Presentation</vt:lpstr>
      <vt:lpstr>PowerPoint Presentation</vt:lpstr>
      <vt:lpstr>PowerPoint Presentation</vt:lpstr>
      <vt:lpstr>Ensemble Methods</vt:lpstr>
      <vt:lpstr>Ensemble Methods</vt:lpstr>
      <vt:lpstr>Ensemble Methods</vt:lpstr>
      <vt:lpstr>Rationale for Ensemble Learning</vt:lpstr>
      <vt:lpstr>Bias-Variance Decomposition</vt:lpstr>
      <vt:lpstr>Bias-Variance Trade-off and Overfitting </vt:lpstr>
      <vt:lpstr>General Approach of Ensemble Learning</vt:lpstr>
      <vt:lpstr>Constructing Ensemble Classifiers</vt:lpstr>
      <vt:lpstr>Bagging (Bootstrap AGGregatING)</vt:lpstr>
      <vt:lpstr>Bagging (Bootstrap AGGregatING)</vt:lpstr>
      <vt:lpstr>Bagging Algorithm</vt:lpstr>
      <vt:lpstr>Bagging Example</vt:lpstr>
      <vt:lpstr>Bagging Example</vt:lpstr>
      <vt:lpstr>Bagging Example</vt:lpstr>
      <vt:lpstr>Bagging Example</vt:lpstr>
      <vt:lpstr>Bagging Example</vt:lpstr>
      <vt:lpstr>Boosting</vt:lpstr>
      <vt:lpstr>Boosting</vt:lpstr>
      <vt:lpstr>Boosting</vt:lpstr>
      <vt:lpstr>AdaBoost</vt:lpstr>
      <vt:lpstr>AdaBoost Algorithm</vt:lpstr>
      <vt:lpstr>AdaBoost Algorithm</vt:lpstr>
      <vt:lpstr>AdaBoost Example</vt:lpstr>
      <vt:lpstr>AdaBoost Example</vt:lpstr>
      <vt:lpstr>AdaBoost Example</vt:lpstr>
      <vt:lpstr>Random Forest Algorithm</vt:lpstr>
      <vt:lpstr>Gradient Boosting</vt:lpstr>
      <vt:lpstr>Gradient Boosting Algorithm</vt:lpstr>
      <vt:lpstr>Gradient Boosting Algorithm</vt:lpstr>
      <vt:lpstr>Numerical Problem on Logistic </vt:lpstr>
      <vt:lpstr>Numerical Problem on Adaboost</vt:lpstr>
      <vt:lpstr>Numerical Problem on Adaboost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viswavardhanreddy karna</dc:creator>
  <cp:lastModifiedBy>viswavardhanreddy karna</cp:lastModifiedBy>
  <cp:revision>14</cp:revision>
  <dcterms:modified xsi:type="dcterms:W3CDTF">2024-07-04T01:34:30Z</dcterms:modified>
</cp:coreProperties>
</file>